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97" r:id="rId2"/>
    <p:sldId id="405" r:id="rId3"/>
    <p:sldId id="429" r:id="rId4"/>
    <p:sldId id="436" r:id="rId5"/>
    <p:sldId id="422" r:id="rId6"/>
    <p:sldId id="427" r:id="rId7"/>
    <p:sldId id="434" r:id="rId8"/>
    <p:sldId id="428" r:id="rId9"/>
    <p:sldId id="437" r:id="rId10"/>
    <p:sldId id="435" r:id="rId11"/>
    <p:sldId id="421" r:id="rId12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FF3300"/>
    <a:srgbClr val="FFCC99"/>
    <a:srgbClr val="DDDDDD"/>
    <a:srgbClr val="969696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8" autoAdjust="0"/>
    <p:restoredTop sz="70226" autoAdjust="0"/>
  </p:normalViewPr>
  <p:slideViewPr>
    <p:cSldViewPr>
      <p:cViewPr varScale="1">
        <p:scale>
          <a:sx n="82" d="100"/>
          <a:sy n="82" d="100"/>
        </p:scale>
        <p:origin x="-802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/>
            </a:lvl1pPr>
          </a:lstStyle>
          <a:p>
            <a:pPr>
              <a:defRPr/>
            </a:pPr>
            <a:fld id="{00F24FA0-8353-4D9C-8E5D-B04AB8534334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/>
            </a:lvl1pPr>
          </a:lstStyle>
          <a:p>
            <a:pPr>
              <a:defRPr/>
            </a:pPr>
            <a:fld id="{0012DE42-02C4-4405-ABA1-E7653649A5A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01238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EE43555E-E249-44D2-9A06-49BB2C6B1AD6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7F72F3C2-A38E-43BA-9AA5-9A5A72B3380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1347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2F3C2-A38E-43BA-9AA5-9A5A72B33807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723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2F3C2-A38E-43BA-9AA5-9A5A72B33807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486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2F3C2-A38E-43BA-9AA5-9A5A72B33807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486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Показать площадки, на которые крепится мат.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2F3C2-A38E-43BA-9AA5-9A5A72B33807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513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2F3C2-A38E-43BA-9AA5-9A5A72B33807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486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F72F3C2-A38E-43BA-9AA5-9A5A72B3380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148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5DF3D3-D467-488E-AA51-FF8C96F3693F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841FF-28AE-487B-AA07-01EA1C8D23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1CE9D-499F-40F3-BE99-5A7E706AE990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D3475-E397-4B2E-B4AA-E89A3AB7D9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2D8C8-8F9C-4785-A23D-D452B64A2CFB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BC34D-9900-4F99-BE21-1FBC31BC7E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E2741-8BB8-4BE7-806F-87118601BE05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69561-1598-472B-AC4A-41D70D0324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4CEAD-DD84-45CF-87BB-0C0765B9D82D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1150-08C7-4C14-8643-02F9E44F47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29B241-D498-4C38-9BD5-6BA6D3203102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E9FE1-43D9-478A-83EF-BB3458EF91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38FC2-89D2-43AA-940C-E33DFBB40770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7597E-0DF3-4BC6-977A-B0D6DA5FBC7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BADA8-9139-47FA-980C-D3049C5EA39C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2AF75-8BFF-428A-A326-5C4B46AADF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CE2E4-AD07-4E70-A872-6F4A9145D091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5CA0C-032E-448B-B7FF-473B806690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CE444-E06B-4048-BC50-802A0B82671D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45A7E-EAE7-4FCD-82D8-81543065250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6FDF24-D0B9-443D-94F2-F21DAE30EA84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08427-EDB0-4DA5-AB60-A4BF86C22A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4A7A2B-65F0-473C-9519-28FC49AB0456}" type="datetimeFigureOut">
              <a:rPr lang="ru-RU"/>
              <a:pPr>
                <a:defRPr/>
              </a:pPr>
              <a:t>22.04.2014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0B38E8-6DFB-4D4F-BC9A-181A3DEC0BC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 descr="teplo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285750"/>
            <a:ext cx="874871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 dirty="0">
              <a:latin typeface="Calibri" pitchFamily="34" charset="0"/>
            </a:endParaRPr>
          </a:p>
        </p:txBody>
      </p:sp>
      <p:sp>
        <p:nvSpPr>
          <p:cNvPr id="15364" name="Прямоугольник 7"/>
          <p:cNvSpPr>
            <a:spLocks noChangeArrowheads="1"/>
          </p:cNvSpPr>
          <p:nvPr/>
        </p:nvSpPr>
        <p:spPr bwMode="auto">
          <a:xfrm>
            <a:off x="3995936" y="2924944"/>
            <a:ext cx="4895652" cy="10156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4500"/>
            <a:endParaRPr lang="en-US" sz="2000" dirty="0" smtClean="0"/>
          </a:p>
          <a:p>
            <a:pPr marL="444500"/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MULTI SIZE MAT</a:t>
            </a:r>
            <a:r>
              <a:rPr lang="ru-RU" sz="2400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dirty="0" smtClean="0">
                <a:latin typeface="+mj-lt"/>
              </a:rPr>
              <a:t>от </a:t>
            </a:r>
            <a:r>
              <a:rPr lang="en-US" sz="2400" dirty="0" smtClean="0">
                <a:latin typeface="+mj-lt"/>
              </a:rPr>
              <a:t>ELECTROLUX</a:t>
            </a:r>
            <a:r>
              <a:rPr lang="ru-RU" sz="2400" dirty="0" smtClean="0">
                <a:latin typeface="+mj-lt"/>
              </a:rPr>
              <a:t>   </a:t>
            </a:r>
            <a:r>
              <a:rPr lang="en-US" sz="2400" dirty="0" smtClean="0">
                <a:latin typeface="+mj-lt"/>
              </a:rPr>
              <a:t> </a:t>
            </a:r>
            <a:endParaRPr lang="ru-RU" dirty="0" smtClean="0">
              <a:latin typeface="+mj-lt"/>
            </a:endParaRPr>
          </a:p>
          <a:p>
            <a:pPr marL="444500"/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 dirty="0">
              <a:latin typeface="Calibri" pitchFamily="34" charset="0"/>
            </a:endParaRPr>
          </a:p>
        </p:txBody>
      </p:sp>
      <p:sp>
        <p:nvSpPr>
          <p:cNvPr id="17410" name="Прямоугольник 7"/>
          <p:cNvSpPr>
            <a:spLocks noChangeArrowheads="1"/>
          </p:cNvSpPr>
          <p:nvPr/>
        </p:nvSpPr>
        <p:spPr bwMode="auto">
          <a:xfrm>
            <a:off x="107950" y="548680"/>
            <a:ext cx="7559675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/>
            <a:r>
              <a:rPr lang="ru-RU" dirty="0" smtClean="0">
                <a:latin typeface="+mj-lt"/>
              </a:rPr>
              <a:t>Суперкомпактный модельный ряд!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344"/>
          <a:stretch/>
        </p:blipFill>
        <p:spPr bwMode="auto">
          <a:xfrm>
            <a:off x="307427" y="1052736"/>
            <a:ext cx="8585053" cy="288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708301" y="3879324"/>
            <a:ext cx="14394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8 </a:t>
            </a:r>
            <a:r>
              <a:rPr lang="en-US" sz="2800" dirty="0" smtClean="0">
                <a:solidFill>
                  <a:srgbClr val="FF0000"/>
                </a:solidFill>
              </a:rPr>
              <a:t>SKU</a:t>
            </a:r>
            <a:r>
              <a:rPr lang="ru-RU" sz="2800" dirty="0" smtClean="0">
                <a:solidFill>
                  <a:srgbClr val="FF0000"/>
                </a:solidFill>
              </a:rPr>
              <a:t>!</a:t>
            </a:r>
            <a:endParaRPr lang="ru-RU" sz="2800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07427" y="3933056"/>
            <a:ext cx="2188707" cy="0"/>
          </a:xfrm>
          <a:prstGeom prst="line">
            <a:avLst/>
          </a:prstGeom>
          <a:ln w="15875" cap="flat">
            <a:solidFill>
              <a:srgbClr val="FF00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 rot="28646">
            <a:off x="4596093" y="3867889"/>
            <a:ext cx="16440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rgbClr val="FF0000"/>
                </a:solidFill>
              </a:rPr>
              <a:t>0,5-</a:t>
            </a:r>
            <a:r>
              <a:rPr lang="en-US" sz="2800" dirty="0" smtClean="0">
                <a:solidFill>
                  <a:srgbClr val="FF0000"/>
                </a:solidFill>
              </a:rPr>
              <a:t>12</a:t>
            </a:r>
            <a:r>
              <a:rPr lang="ru-RU" sz="2800" dirty="0" smtClean="0">
                <a:solidFill>
                  <a:srgbClr val="FF0000"/>
                </a:solidFill>
              </a:rPr>
              <a:t>м</a:t>
            </a:r>
            <a:r>
              <a:rPr lang="ru-RU" sz="2800" baseline="30000" dirty="0" smtClean="0">
                <a:solidFill>
                  <a:srgbClr val="FF0000"/>
                </a:solidFill>
              </a:rPr>
              <a:t>2</a:t>
            </a:r>
            <a:endParaRPr lang="ru-RU" sz="2800" baseline="30000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67544" y="4365104"/>
            <a:ext cx="69847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Одина серия </a:t>
            </a:r>
            <a:r>
              <a:rPr lang="ru-RU" sz="1400" b="0" dirty="0" smtClean="0"/>
              <a:t>продукта вместо </a:t>
            </a:r>
            <a:r>
              <a:rPr lang="ru-RU" sz="1400" dirty="0" smtClean="0"/>
              <a:t>3х серий</a:t>
            </a:r>
            <a:r>
              <a:rPr lang="ru-RU" sz="1400" b="0" dirty="0" smtClean="0"/>
              <a:t> условных аналогов </a:t>
            </a:r>
            <a:r>
              <a:rPr lang="ru-RU" sz="1400" b="0" dirty="0"/>
              <a:t>(линейка </a:t>
            </a:r>
            <a:r>
              <a:rPr lang="en-US" sz="1400" b="0" dirty="0"/>
              <a:t>Energy)</a:t>
            </a:r>
            <a:endParaRPr lang="ru-RU" sz="1400" b="0" dirty="0"/>
          </a:p>
          <a:p>
            <a:pPr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Всего </a:t>
            </a:r>
            <a:r>
              <a:rPr lang="en-US" sz="1400" dirty="0" smtClean="0">
                <a:solidFill>
                  <a:srgbClr val="FF0000"/>
                </a:solidFill>
              </a:rPr>
              <a:t>8SKU</a:t>
            </a:r>
            <a:r>
              <a:rPr lang="en-US" sz="1400" dirty="0" smtClean="0"/>
              <a:t> </a:t>
            </a:r>
            <a:r>
              <a:rPr lang="ru-RU" sz="1400" b="0" dirty="0" smtClean="0"/>
              <a:t>вместо 15+16+10 = </a:t>
            </a:r>
            <a:r>
              <a:rPr lang="ru-RU" sz="1400" u="sng" dirty="0" smtClean="0"/>
              <a:t>41</a:t>
            </a:r>
            <a:r>
              <a:rPr lang="en-US" sz="1400" u="sng" dirty="0" smtClean="0"/>
              <a:t>SKU</a:t>
            </a:r>
            <a:endParaRPr lang="ru-RU" sz="1400" dirty="0" smtClean="0"/>
          </a:p>
          <a:p>
            <a:pPr>
              <a:defRPr/>
            </a:pPr>
            <a:endParaRPr lang="ru-RU" sz="1400" dirty="0" smtClean="0"/>
          </a:p>
          <a:p>
            <a:pPr>
              <a:defRPr/>
            </a:pPr>
            <a:r>
              <a:rPr lang="ru-RU" sz="1400" dirty="0" smtClean="0"/>
              <a:t>При той же функциональности и площади обогрева для потребителя – </a:t>
            </a:r>
          </a:p>
          <a:p>
            <a:pPr>
              <a:defRPr/>
            </a:pPr>
            <a:r>
              <a:rPr lang="ru-RU" sz="1400" b="0" dirty="0" smtClean="0"/>
              <a:t>- снижение затрат на закупку до 5 раз</a:t>
            </a:r>
          </a:p>
          <a:p>
            <a:pPr>
              <a:defRPr/>
            </a:pPr>
            <a:r>
              <a:rPr lang="ru-RU" sz="1400" b="0" dirty="0" smtClean="0"/>
              <a:t>- снижение затрат на логистику и хранение до 10 раз</a:t>
            </a:r>
          </a:p>
          <a:p>
            <a:pPr>
              <a:defRPr/>
            </a:pPr>
            <a:r>
              <a:rPr lang="ru-RU" sz="1400" b="0" dirty="0" smtClean="0"/>
              <a:t>- экономия торговых площадей, понятный ассортимент</a:t>
            </a:r>
          </a:p>
          <a:p>
            <a:pPr>
              <a:defRPr/>
            </a:pPr>
            <a:r>
              <a:rPr lang="ru-RU" sz="1400" b="0" dirty="0" smtClean="0"/>
              <a:t>- рекордно высокая оборачиваемость с полки</a:t>
            </a:r>
            <a:endParaRPr lang="ru-RU" sz="1400" b="0" dirty="0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4323752" y="3933056"/>
            <a:ext cx="2188707" cy="0"/>
          </a:xfrm>
          <a:prstGeom prst="line">
            <a:avLst/>
          </a:prstGeom>
          <a:ln w="15875" cap="flat">
            <a:solidFill>
              <a:srgbClr val="FF00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67544" y="6186790"/>
            <a:ext cx="65279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srgbClr val="FF0000"/>
                </a:solidFill>
              </a:rPr>
              <a:t>Многократное увеличение рентабельности бизнеса!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07427" y="6190103"/>
            <a:ext cx="5776741" cy="0"/>
          </a:xfrm>
          <a:prstGeom prst="line">
            <a:avLst/>
          </a:prstGeom>
          <a:ln w="15875" cap="flat">
            <a:solidFill>
              <a:srgbClr val="FF00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707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 dirty="0">
              <a:latin typeface="Calibri" pitchFamily="34" charset="0"/>
            </a:endParaRPr>
          </a:p>
        </p:txBody>
      </p:sp>
      <p:pic>
        <p:nvPicPr>
          <p:cNvPr id="6" name="Picture 7" descr="teplo1-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643" y="309836"/>
            <a:ext cx="8748713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4253086" y="3395880"/>
            <a:ext cx="4751388" cy="1015663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/>
            <a:endParaRPr lang="en-US" sz="2000" dirty="0"/>
          </a:p>
          <a:p>
            <a:pPr marL="444500"/>
            <a:r>
              <a:rPr lang="ru-RU" sz="2400" dirty="0" smtClean="0">
                <a:latin typeface="+mj-lt"/>
              </a:rPr>
              <a:t>Спасибо за внимание!</a:t>
            </a:r>
            <a:endParaRPr lang="ru-RU" b="0" dirty="0" smtClean="0">
              <a:latin typeface="+mj-lt"/>
            </a:endParaRPr>
          </a:p>
          <a:p>
            <a:pPr marL="444500"/>
            <a:endParaRPr lang="en-US" sz="1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 dirty="0">
              <a:latin typeface="Calibri" pitchFamily="34" charset="0"/>
            </a:endParaRPr>
          </a:p>
        </p:txBody>
      </p:sp>
      <p:sp>
        <p:nvSpPr>
          <p:cNvPr id="16386" name="Прямоугольник 7"/>
          <p:cNvSpPr>
            <a:spLocks noChangeArrowheads="1"/>
          </p:cNvSpPr>
          <p:nvPr/>
        </p:nvSpPr>
        <p:spPr bwMode="auto">
          <a:xfrm>
            <a:off x="107950" y="467380"/>
            <a:ext cx="5544170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4500"/>
            <a:r>
              <a:rPr lang="ru-RU" dirty="0" smtClean="0">
                <a:latin typeface="+mj-lt"/>
              </a:rPr>
              <a:t>Эволюция теплых полов</a:t>
            </a:r>
            <a:endParaRPr lang="en-US" dirty="0">
              <a:latin typeface="+mj-lt"/>
            </a:endParaRPr>
          </a:p>
        </p:txBody>
      </p:sp>
      <p:sp>
        <p:nvSpPr>
          <p:cNvPr id="16387" name="Прямоугольник 9"/>
          <p:cNvSpPr>
            <a:spLocks noChangeArrowheads="1"/>
          </p:cNvSpPr>
          <p:nvPr/>
        </p:nvSpPr>
        <p:spPr bwMode="auto">
          <a:xfrm>
            <a:off x="5508104" y="908720"/>
            <a:ext cx="32403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3. Растягивающийся </a:t>
            </a:r>
            <a:r>
              <a:rPr lang="en-US" sz="1400" dirty="0" smtClean="0">
                <a:latin typeface="+mn-lt"/>
              </a:rPr>
              <a:t>MULTI SIZE MAT - </a:t>
            </a:r>
            <a:r>
              <a:rPr lang="ru-RU" sz="1400" b="0" dirty="0" smtClean="0">
                <a:latin typeface="+mn-lt"/>
              </a:rPr>
              <a:t>  </a:t>
            </a:r>
            <a:endParaRPr lang="en-US" sz="1400" b="0" dirty="0" smtClean="0">
              <a:latin typeface="+mn-lt"/>
            </a:endParaRPr>
          </a:p>
          <a:p>
            <a:pPr algn="ctr"/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вершина эволюции теплого пола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1321604"/>
            <a:ext cx="23762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dirty="0" smtClean="0">
                <a:latin typeface="+mn-lt"/>
              </a:rPr>
              <a:t>1. </a:t>
            </a:r>
            <a:r>
              <a:rPr lang="en-US" sz="1400" b="0" dirty="0" smtClean="0">
                <a:latin typeface="+mn-lt"/>
              </a:rPr>
              <a:t>C</a:t>
            </a:r>
            <a:r>
              <a:rPr lang="ru-RU" sz="1400" b="0" dirty="0" smtClean="0">
                <a:latin typeface="+mn-lt"/>
              </a:rPr>
              <a:t>начала </a:t>
            </a:r>
            <a:r>
              <a:rPr lang="ru-RU" sz="1400" b="0" dirty="0">
                <a:latin typeface="+mn-lt"/>
              </a:rPr>
              <a:t>был </a:t>
            </a:r>
            <a:r>
              <a:rPr lang="ru-RU" sz="1400" dirty="0">
                <a:latin typeface="+mn-lt"/>
              </a:rPr>
              <a:t>нагревательный кабель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1177588"/>
            <a:ext cx="2088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dirty="0" smtClean="0">
                <a:latin typeface="+mn-lt"/>
              </a:rPr>
              <a:t>2. </a:t>
            </a:r>
            <a:r>
              <a:rPr lang="ru-RU" sz="1400" b="0" dirty="0">
                <a:latin typeface="+mn-lt"/>
              </a:rPr>
              <a:t>П</a:t>
            </a:r>
            <a:r>
              <a:rPr lang="ru-RU" sz="1400" b="0" dirty="0" smtClean="0">
                <a:latin typeface="+mn-lt"/>
              </a:rPr>
              <a:t>отом </a:t>
            </a:r>
            <a:r>
              <a:rPr lang="ru-RU" sz="1400" b="0" dirty="0">
                <a:latin typeface="+mn-lt"/>
              </a:rPr>
              <a:t>появился </a:t>
            </a:r>
            <a:r>
              <a:rPr lang="ru-RU" sz="1400" dirty="0">
                <a:latin typeface="+mn-lt"/>
              </a:rPr>
              <a:t>нагревательный мат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1835696" y="2023212"/>
            <a:ext cx="1800200" cy="1617157"/>
          </a:xfrm>
          <a:custGeom>
            <a:avLst/>
            <a:gdLst>
              <a:gd name="connsiteX0" fmla="*/ 130705 w 1925638"/>
              <a:gd name="connsiteY0" fmla="*/ 1309511 h 1761067"/>
              <a:gd name="connsiteX1" fmla="*/ 74261 w 1925638"/>
              <a:gd name="connsiteY1" fmla="*/ 1320800 h 1761067"/>
              <a:gd name="connsiteX2" fmla="*/ 17816 w 1925638"/>
              <a:gd name="connsiteY2" fmla="*/ 1388533 h 1761067"/>
              <a:gd name="connsiteX3" fmla="*/ 17816 w 1925638"/>
              <a:gd name="connsiteY3" fmla="*/ 1569155 h 1761067"/>
              <a:gd name="connsiteX4" fmla="*/ 40394 w 1925638"/>
              <a:gd name="connsiteY4" fmla="*/ 1603022 h 1761067"/>
              <a:gd name="connsiteX5" fmla="*/ 51683 w 1925638"/>
              <a:gd name="connsiteY5" fmla="*/ 1636889 h 1761067"/>
              <a:gd name="connsiteX6" fmla="*/ 119416 w 1925638"/>
              <a:gd name="connsiteY6" fmla="*/ 1670755 h 1761067"/>
              <a:gd name="connsiteX7" fmla="*/ 153283 w 1925638"/>
              <a:gd name="connsiteY7" fmla="*/ 1693333 h 1761067"/>
              <a:gd name="connsiteX8" fmla="*/ 221016 w 1925638"/>
              <a:gd name="connsiteY8" fmla="*/ 1715911 h 1761067"/>
              <a:gd name="connsiteX9" fmla="*/ 254883 w 1925638"/>
              <a:gd name="connsiteY9" fmla="*/ 1727200 h 1761067"/>
              <a:gd name="connsiteX10" fmla="*/ 288750 w 1925638"/>
              <a:gd name="connsiteY10" fmla="*/ 1738489 h 1761067"/>
              <a:gd name="connsiteX11" fmla="*/ 367772 w 1925638"/>
              <a:gd name="connsiteY11" fmla="*/ 1761067 h 1761067"/>
              <a:gd name="connsiteX12" fmla="*/ 683861 w 1925638"/>
              <a:gd name="connsiteY12" fmla="*/ 1749778 h 1761067"/>
              <a:gd name="connsiteX13" fmla="*/ 808038 w 1925638"/>
              <a:gd name="connsiteY13" fmla="*/ 1715911 h 1761067"/>
              <a:gd name="connsiteX14" fmla="*/ 875772 w 1925638"/>
              <a:gd name="connsiteY14" fmla="*/ 1682044 h 1761067"/>
              <a:gd name="connsiteX15" fmla="*/ 909638 w 1925638"/>
              <a:gd name="connsiteY15" fmla="*/ 1648178 h 1761067"/>
              <a:gd name="connsiteX16" fmla="*/ 932216 w 1925638"/>
              <a:gd name="connsiteY16" fmla="*/ 1614311 h 1761067"/>
              <a:gd name="connsiteX17" fmla="*/ 999950 w 1925638"/>
              <a:gd name="connsiteY17" fmla="*/ 1546578 h 1761067"/>
              <a:gd name="connsiteX18" fmla="*/ 1033816 w 1925638"/>
              <a:gd name="connsiteY18" fmla="*/ 1478844 h 1761067"/>
              <a:gd name="connsiteX19" fmla="*/ 1045105 w 1925638"/>
              <a:gd name="connsiteY19" fmla="*/ 1444978 h 1761067"/>
              <a:gd name="connsiteX20" fmla="*/ 1067683 w 1925638"/>
              <a:gd name="connsiteY20" fmla="*/ 1411111 h 1761067"/>
              <a:gd name="connsiteX21" fmla="*/ 1090261 w 1925638"/>
              <a:gd name="connsiteY21" fmla="*/ 1343378 h 1761067"/>
              <a:gd name="connsiteX22" fmla="*/ 1101550 w 1925638"/>
              <a:gd name="connsiteY22" fmla="*/ 1309511 h 1761067"/>
              <a:gd name="connsiteX23" fmla="*/ 1101550 w 1925638"/>
              <a:gd name="connsiteY23" fmla="*/ 970844 h 1761067"/>
              <a:gd name="connsiteX24" fmla="*/ 1090261 w 1925638"/>
              <a:gd name="connsiteY24" fmla="*/ 936978 h 1761067"/>
              <a:gd name="connsiteX25" fmla="*/ 1101550 w 1925638"/>
              <a:gd name="connsiteY25" fmla="*/ 722489 h 1761067"/>
              <a:gd name="connsiteX26" fmla="*/ 1124127 w 1925638"/>
              <a:gd name="connsiteY26" fmla="*/ 688622 h 1761067"/>
              <a:gd name="connsiteX27" fmla="*/ 1169283 w 1925638"/>
              <a:gd name="connsiteY27" fmla="*/ 609600 h 1761067"/>
              <a:gd name="connsiteX28" fmla="*/ 1203150 w 1925638"/>
              <a:gd name="connsiteY28" fmla="*/ 598311 h 1761067"/>
              <a:gd name="connsiteX29" fmla="*/ 1237016 w 1925638"/>
              <a:gd name="connsiteY29" fmla="*/ 575733 h 1761067"/>
              <a:gd name="connsiteX30" fmla="*/ 1372483 w 1925638"/>
              <a:gd name="connsiteY30" fmla="*/ 598311 h 1761067"/>
              <a:gd name="connsiteX31" fmla="*/ 1451505 w 1925638"/>
              <a:gd name="connsiteY31" fmla="*/ 620889 h 1761067"/>
              <a:gd name="connsiteX32" fmla="*/ 1665994 w 1925638"/>
              <a:gd name="connsiteY32" fmla="*/ 609600 h 1761067"/>
              <a:gd name="connsiteX33" fmla="*/ 1699861 w 1925638"/>
              <a:gd name="connsiteY33" fmla="*/ 587022 h 1761067"/>
              <a:gd name="connsiteX34" fmla="*/ 1733727 w 1925638"/>
              <a:gd name="connsiteY34" fmla="*/ 575733 h 1761067"/>
              <a:gd name="connsiteX35" fmla="*/ 1778883 w 1925638"/>
              <a:gd name="connsiteY35" fmla="*/ 474133 h 1761067"/>
              <a:gd name="connsiteX36" fmla="*/ 1790172 w 1925638"/>
              <a:gd name="connsiteY36" fmla="*/ 440267 h 1761067"/>
              <a:gd name="connsiteX37" fmla="*/ 1801461 w 1925638"/>
              <a:gd name="connsiteY37" fmla="*/ 248355 h 1761067"/>
              <a:gd name="connsiteX38" fmla="*/ 1812750 w 1925638"/>
              <a:gd name="connsiteY38" fmla="*/ 214489 h 1761067"/>
              <a:gd name="connsiteX39" fmla="*/ 1835327 w 1925638"/>
              <a:gd name="connsiteY39" fmla="*/ 101600 h 1761067"/>
              <a:gd name="connsiteX40" fmla="*/ 1914350 w 1925638"/>
              <a:gd name="connsiteY40" fmla="*/ 11289 h 1761067"/>
              <a:gd name="connsiteX41" fmla="*/ 1925638 w 1925638"/>
              <a:gd name="connsiteY41" fmla="*/ 0 h 1761067"/>
              <a:gd name="connsiteX0" fmla="*/ 130705 w 1925638"/>
              <a:gd name="connsiteY0" fmla="*/ 1284111 h 1761067"/>
              <a:gd name="connsiteX1" fmla="*/ 74261 w 1925638"/>
              <a:gd name="connsiteY1" fmla="*/ 1320800 h 1761067"/>
              <a:gd name="connsiteX2" fmla="*/ 17816 w 1925638"/>
              <a:gd name="connsiteY2" fmla="*/ 1388533 h 1761067"/>
              <a:gd name="connsiteX3" fmla="*/ 17816 w 1925638"/>
              <a:gd name="connsiteY3" fmla="*/ 1569155 h 1761067"/>
              <a:gd name="connsiteX4" fmla="*/ 40394 w 1925638"/>
              <a:gd name="connsiteY4" fmla="*/ 1603022 h 1761067"/>
              <a:gd name="connsiteX5" fmla="*/ 51683 w 1925638"/>
              <a:gd name="connsiteY5" fmla="*/ 1636889 h 1761067"/>
              <a:gd name="connsiteX6" fmla="*/ 119416 w 1925638"/>
              <a:gd name="connsiteY6" fmla="*/ 1670755 h 1761067"/>
              <a:gd name="connsiteX7" fmla="*/ 153283 w 1925638"/>
              <a:gd name="connsiteY7" fmla="*/ 1693333 h 1761067"/>
              <a:gd name="connsiteX8" fmla="*/ 221016 w 1925638"/>
              <a:gd name="connsiteY8" fmla="*/ 1715911 h 1761067"/>
              <a:gd name="connsiteX9" fmla="*/ 254883 w 1925638"/>
              <a:gd name="connsiteY9" fmla="*/ 1727200 h 1761067"/>
              <a:gd name="connsiteX10" fmla="*/ 288750 w 1925638"/>
              <a:gd name="connsiteY10" fmla="*/ 1738489 h 1761067"/>
              <a:gd name="connsiteX11" fmla="*/ 367772 w 1925638"/>
              <a:gd name="connsiteY11" fmla="*/ 1761067 h 1761067"/>
              <a:gd name="connsiteX12" fmla="*/ 683861 w 1925638"/>
              <a:gd name="connsiteY12" fmla="*/ 1749778 h 1761067"/>
              <a:gd name="connsiteX13" fmla="*/ 808038 w 1925638"/>
              <a:gd name="connsiteY13" fmla="*/ 1715911 h 1761067"/>
              <a:gd name="connsiteX14" fmla="*/ 875772 w 1925638"/>
              <a:gd name="connsiteY14" fmla="*/ 1682044 h 1761067"/>
              <a:gd name="connsiteX15" fmla="*/ 909638 w 1925638"/>
              <a:gd name="connsiteY15" fmla="*/ 1648178 h 1761067"/>
              <a:gd name="connsiteX16" fmla="*/ 932216 w 1925638"/>
              <a:gd name="connsiteY16" fmla="*/ 1614311 h 1761067"/>
              <a:gd name="connsiteX17" fmla="*/ 999950 w 1925638"/>
              <a:gd name="connsiteY17" fmla="*/ 1546578 h 1761067"/>
              <a:gd name="connsiteX18" fmla="*/ 1033816 w 1925638"/>
              <a:gd name="connsiteY18" fmla="*/ 1478844 h 1761067"/>
              <a:gd name="connsiteX19" fmla="*/ 1045105 w 1925638"/>
              <a:gd name="connsiteY19" fmla="*/ 1444978 h 1761067"/>
              <a:gd name="connsiteX20" fmla="*/ 1067683 w 1925638"/>
              <a:gd name="connsiteY20" fmla="*/ 1411111 h 1761067"/>
              <a:gd name="connsiteX21" fmla="*/ 1090261 w 1925638"/>
              <a:gd name="connsiteY21" fmla="*/ 1343378 h 1761067"/>
              <a:gd name="connsiteX22" fmla="*/ 1101550 w 1925638"/>
              <a:gd name="connsiteY22" fmla="*/ 1309511 h 1761067"/>
              <a:gd name="connsiteX23" fmla="*/ 1101550 w 1925638"/>
              <a:gd name="connsiteY23" fmla="*/ 970844 h 1761067"/>
              <a:gd name="connsiteX24" fmla="*/ 1090261 w 1925638"/>
              <a:gd name="connsiteY24" fmla="*/ 936978 h 1761067"/>
              <a:gd name="connsiteX25" fmla="*/ 1101550 w 1925638"/>
              <a:gd name="connsiteY25" fmla="*/ 722489 h 1761067"/>
              <a:gd name="connsiteX26" fmla="*/ 1124127 w 1925638"/>
              <a:gd name="connsiteY26" fmla="*/ 688622 h 1761067"/>
              <a:gd name="connsiteX27" fmla="*/ 1169283 w 1925638"/>
              <a:gd name="connsiteY27" fmla="*/ 609600 h 1761067"/>
              <a:gd name="connsiteX28" fmla="*/ 1203150 w 1925638"/>
              <a:gd name="connsiteY28" fmla="*/ 598311 h 1761067"/>
              <a:gd name="connsiteX29" fmla="*/ 1237016 w 1925638"/>
              <a:gd name="connsiteY29" fmla="*/ 575733 h 1761067"/>
              <a:gd name="connsiteX30" fmla="*/ 1372483 w 1925638"/>
              <a:gd name="connsiteY30" fmla="*/ 598311 h 1761067"/>
              <a:gd name="connsiteX31" fmla="*/ 1451505 w 1925638"/>
              <a:gd name="connsiteY31" fmla="*/ 620889 h 1761067"/>
              <a:gd name="connsiteX32" fmla="*/ 1665994 w 1925638"/>
              <a:gd name="connsiteY32" fmla="*/ 609600 h 1761067"/>
              <a:gd name="connsiteX33" fmla="*/ 1699861 w 1925638"/>
              <a:gd name="connsiteY33" fmla="*/ 587022 h 1761067"/>
              <a:gd name="connsiteX34" fmla="*/ 1733727 w 1925638"/>
              <a:gd name="connsiteY34" fmla="*/ 575733 h 1761067"/>
              <a:gd name="connsiteX35" fmla="*/ 1778883 w 1925638"/>
              <a:gd name="connsiteY35" fmla="*/ 474133 h 1761067"/>
              <a:gd name="connsiteX36" fmla="*/ 1790172 w 1925638"/>
              <a:gd name="connsiteY36" fmla="*/ 440267 h 1761067"/>
              <a:gd name="connsiteX37" fmla="*/ 1801461 w 1925638"/>
              <a:gd name="connsiteY37" fmla="*/ 248355 h 1761067"/>
              <a:gd name="connsiteX38" fmla="*/ 1812750 w 1925638"/>
              <a:gd name="connsiteY38" fmla="*/ 214489 h 1761067"/>
              <a:gd name="connsiteX39" fmla="*/ 1835327 w 1925638"/>
              <a:gd name="connsiteY39" fmla="*/ 101600 h 1761067"/>
              <a:gd name="connsiteX40" fmla="*/ 1914350 w 1925638"/>
              <a:gd name="connsiteY40" fmla="*/ 11289 h 1761067"/>
              <a:gd name="connsiteX41" fmla="*/ 1925638 w 1925638"/>
              <a:gd name="connsiteY41" fmla="*/ 0 h 1761067"/>
              <a:gd name="connsiteX0" fmla="*/ 130705 w 1925638"/>
              <a:gd name="connsiteY0" fmla="*/ 1284111 h 1761067"/>
              <a:gd name="connsiteX1" fmla="*/ 17816 w 1925638"/>
              <a:gd name="connsiteY1" fmla="*/ 1388533 h 1761067"/>
              <a:gd name="connsiteX2" fmla="*/ 17816 w 1925638"/>
              <a:gd name="connsiteY2" fmla="*/ 1569155 h 1761067"/>
              <a:gd name="connsiteX3" fmla="*/ 40394 w 1925638"/>
              <a:gd name="connsiteY3" fmla="*/ 1603022 h 1761067"/>
              <a:gd name="connsiteX4" fmla="*/ 51683 w 1925638"/>
              <a:gd name="connsiteY4" fmla="*/ 1636889 h 1761067"/>
              <a:gd name="connsiteX5" fmla="*/ 119416 w 1925638"/>
              <a:gd name="connsiteY5" fmla="*/ 1670755 h 1761067"/>
              <a:gd name="connsiteX6" fmla="*/ 153283 w 1925638"/>
              <a:gd name="connsiteY6" fmla="*/ 1693333 h 1761067"/>
              <a:gd name="connsiteX7" fmla="*/ 221016 w 1925638"/>
              <a:gd name="connsiteY7" fmla="*/ 1715911 h 1761067"/>
              <a:gd name="connsiteX8" fmla="*/ 254883 w 1925638"/>
              <a:gd name="connsiteY8" fmla="*/ 1727200 h 1761067"/>
              <a:gd name="connsiteX9" fmla="*/ 288750 w 1925638"/>
              <a:gd name="connsiteY9" fmla="*/ 1738489 h 1761067"/>
              <a:gd name="connsiteX10" fmla="*/ 367772 w 1925638"/>
              <a:gd name="connsiteY10" fmla="*/ 1761067 h 1761067"/>
              <a:gd name="connsiteX11" fmla="*/ 683861 w 1925638"/>
              <a:gd name="connsiteY11" fmla="*/ 1749778 h 1761067"/>
              <a:gd name="connsiteX12" fmla="*/ 808038 w 1925638"/>
              <a:gd name="connsiteY12" fmla="*/ 1715911 h 1761067"/>
              <a:gd name="connsiteX13" fmla="*/ 875772 w 1925638"/>
              <a:gd name="connsiteY13" fmla="*/ 1682044 h 1761067"/>
              <a:gd name="connsiteX14" fmla="*/ 909638 w 1925638"/>
              <a:gd name="connsiteY14" fmla="*/ 1648178 h 1761067"/>
              <a:gd name="connsiteX15" fmla="*/ 932216 w 1925638"/>
              <a:gd name="connsiteY15" fmla="*/ 1614311 h 1761067"/>
              <a:gd name="connsiteX16" fmla="*/ 999950 w 1925638"/>
              <a:gd name="connsiteY16" fmla="*/ 1546578 h 1761067"/>
              <a:gd name="connsiteX17" fmla="*/ 1033816 w 1925638"/>
              <a:gd name="connsiteY17" fmla="*/ 1478844 h 1761067"/>
              <a:gd name="connsiteX18" fmla="*/ 1045105 w 1925638"/>
              <a:gd name="connsiteY18" fmla="*/ 1444978 h 1761067"/>
              <a:gd name="connsiteX19" fmla="*/ 1067683 w 1925638"/>
              <a:gd name="connsiteY19" fmla="*/ 1411111 h 1761067"/>
              <a:gd name="connsiteX20" fmla="*/ 1090261 w 1925638"/>
              <a:gd name="connsiteY20" fmla="*/ 1343378 h 1761067"/>
              <a:gd name="connsiteX21" fmla="*/ 1101550 w 1925638"/>
              <a:gd name="connsiteY21" fmla="*/ 1309511 h 1761067"/>
              <a:gd name="connsiteX22" fmla="*/ 1101550 w 1925638"/>
              <a:gd name="connsiteY22" fmla="*/ 970844 h 1761067"/>
              <a:gd name="connsiteX23" fmla="*/ 1090261 w 1925638"/>
              <a:gd name="connsiteY23" fmla="*/ 936978 h 1761067"/>
              <a:gd name="connsiteX24" fmla="*/ 1101550 w 1925638"/>
              <a:gd name="connsiteY24" fmla="*/ 722489 h 1761067"/>
              <a:gd name="connsiteX25" fmla="*/ 1124127 w 1925638"/>
              <a:gd name="connsiteY25" fmla="*/ 688622 h 1761067"/>
              <a:gd name="connsiteX26" fmla="*/ 1169283 w 1925638"/>
              <a:gd name="connsiteY26" fmla="*/ 609600 h 1761067"/>
              <a:gd name="connsiteX27" fmla="*/ 1203150 w 1925638"/>
              <a:gd name="connsiteY27" fmla="*/ 598311 h 1761067"/>
              <a:gd name="connsiteX28" fmla="*/ 1237016 w 1925638"/>
              <a:gd name="connsiteY28" fmla="*/ 575733 h 1761067"/>
              <a:gd name="connsiteX29" fmla="*/ 1372483 w 1925638"/>
              <a:gd name="connsiteY29" fmla="*/ 598311 h 1761067"/>
              <a:gd name="connsiteX30" fmla="*/ 1451505 w 1925638"/>
              <a:gd name="connsiteY30" fmla="*/ 620889 h 1761067"/>
              <a:gd name="connsiteX31" fmla="*/ 1665994 w 1925638"/>
              <a:gd name="connsiteY31" fmla="*/ 609600 h 1761067"/>
              <a:gd name="connsiteX32" fmla="*/ 1699861 w 1925638"/>
              <a:gd name="connsiteY32" fmla="*/ 587022 h 1761067"/>
              <a:gd name="connsiteX33" fmla="*/ 1733727 w 1925638"/>
              <a:gd name="connsiteY33" fmla="*/ 575733 h 1761067"/>
              <a:gd name="connsiteX34" fmla="*/ 1778883 w 1925638"/>
              <a:gd name="connsiteY34" fmla="*/ 474133 h 1761067"/>
              <a:gd name="connsiteX35" fmla="*/ 1790172 w 1925638"/>
              <a:gd name="connsiteY35" fmla="*/ 440267 h 1761067"/>
              <a:gd name="connsiteX36" fmla="*/ 1801461 w 1925638"/>
              <a:gd name="connsiteY36" fmla="*/ 248355 h 1761067"/>
              <a:gd name="connsiteX37" fmla="*/ 1812750 w 1925638"/>
              <a:gd name="connsiteY37" fmla="*/ 214489 h 1761067"/>
              <a:gd name="connsiteX38" fmla="*/ 1835327 w 1925638"/>
              <a:gd name="connsiteY38" fmla="*/ 101600 h 1761067"/>
              <a:gd name="connsiteX39" fmla="*/ 1914350 w 1925638"/>
              <a:gd name="connsiteY39" fmla="*/ 11289 h 1761067"/>
              <a:gd name="connsiteX40" fmla="*/ 1925638 w 1925638"/>
              <a:gd name="connsiteY40" fmla="*/ 0 h 1761067"/>
              <a:gd name="connsiteX0" fmla="*/ 124960 w 1919893"/>
              <a:gd name="connsiteY0" fmla="*/ 1284111 h 1761067"/>
              <a:gd name="connsiteX1" fmla="*/ 12071 w 1919893"/>
              <a:gd name="connsiteY1" fmla="*/ 1388533 h 1761067"/>
              <a:gd name="connsiteX2" fmla="*/ 12071 w 1919893"/>
              <a:gd name="connsiteY2" fmla="*/ 1569155 h 1761067"/>
              <a:gd name="connsiteX3" fmla="*/ 45938 w 1919893"/>
              <a:gd name="connsiteY3" fmla="*/ 1636889 h 1761067"/>
              <a:gd name="connsiteX4" fmla="*/ 113671 w 1919893"/>
              <a:gd name="connsiteY4" fmla="*/ 1670755 h 1761067"/>
              <a:gd name="connsiteX5" fmla="*/ 147538 w 1919893"/>
              <a:gd name="connsiteY5" fmla="*/ 1693333 h 1761067"/>
              <a:gd name="connsiteX6" fmla="*/ 215271 w 1919893"/>
              <a:gd name="connsiteY6" fmla="*/ 1715911 h 1761067"/>
              <a:gd name="connsiteX7" fmla="*/ 249138 w 1919893"/>
              <a:gd name="connsiteY7" fmla="*/ 1727200 h 1761067"/>
              <a:gd name="connsiteX8" fmla="*/ 283005 w 1919893"/>
              <a:gd name="connsiteY8" fmla="*/ 1738489 h 1761067"/>
              <a:gd name="connsiteX9" fmla="*/ 362027 w 1919893"/>
              <a:gd name="connsiteY9" fmla="*/ 1761067 h 1761067"/>
              <a:gd name="connsiteX10" fmla="*/ 678116 w 1919893"/>
              <a:gd name="connsiteY10" fmla="*/ 1749778 h 1761067"/>
              <a:gd name="connsiteX11" fmla="*/ 802293 w 1919893"/>
              <a:gd name="connsiteY11" fmla="*/ 1715911 h 1761067"/>
              <a:gd name="connsiteX12" fmla="*/ 870027 w 1919893"/>
              <a:gd name="connsiteY12" fmla="*/ 1682044 h 1761067"/>
              <a:gd name="connsiteX13" fmla="*/ 903893 w 1919893"/>
              <a:gd name="connsiteY13" fmla="*/ 1648178 h 1761067"/>
              <a:gd name="connsiteX14" fmla="*/ 926471 w 1919893"/>
              <a:gd name="connsiteY14" fmla="*/ 1614311 h 1761067"/>
              <a:gd name="connsiteX15" fmla="*/ 994205 w 1919893"/>
              <a:gd name="connsiteY15" fmla="*/ 1546578 h 1761067"/>
              <a:gd name="connsiteX16" fmla="*/ 1028071 w 1919893"/>
              <a:gd name="connsiteY16" fmla="*/ 1478844 h 1761067"/>
              <a:gd name="connsiteX17" fmla="*/ 1039360 w 1919893"/>
              <a:gd name="connsiteY17" fmla="*/ 1444978 h 1761067"/>
              <a:gd name="connsiteX18" fmla="*/ 1061938 w 1919893"/>
              <a:gd name="connsiteY18" fmla="*/ 1411111 h 1761067"/>
              <a:gd name="connsiteX19" fmla="*/ 1084516 w 1919893"/>
              <a:gd name="connsiteY19" fmla="*/ 1343378 h 1761067"/>
              <a:gd name="connsiteX20" fmla="*/ 1095805 w 1919893"/>
              <a:gd name="connsiteY20" fmla="*/ 1309511 h 1761067"/>
              <a:gd name="connsiteX21" fmla="*/ 1095805 w 1919893"/>
              <a:gd name="connsiteY21" fmla="*/ 970844 h 1761067"/>
              <a:gd name="connsiteX22" fmla="*/ 1084516 w 1919893"/>
              <a:gd name="connsiteY22" fmla="*/ 936978 h 1761067"/>
              <a:gd name="connsiteX23" fmla="*/ 1095805 w 1919893"/>
              <a:gd name="connsiteY23" fmla="*/ 722489 h 1761067"/>
              <a:gd name="connsiteX24" fmla="*/ 1118382 w 1919893"/>
              <a:gd name="connsiteY24" fmla="*/ 688622 h 1761067"/>
              <a:gd name="connsiteX25" fmla="*/ 1163538 w 1919893"/>
              <a:gd name="connsiteY25" fmla="*/ 609600 h 1761067"/>
              <a:gd name="connsiteX26" fmla="*/ 1197405 w 1919893"/>
              <a:gd name="connsiteY26" fmla="*/ 598311 h 1761067"/>
              <a:gd name="connsiteX27" fmla="*/ 1231271 w 1919893"/>
              <a:gd name="connsiteY27" fmla="*/ 575733 h 1761067"/>
              <a:gd name="connsiteX28" fmla="*/ 1366738 w 1919893"/>
              <a:gd name="connsiteY28" fmla="*/ 598311 h 1761067"/>
              <a:gd name="connsiteX29" fmla="*/ 1445760 w 1919893"/>
              <a:gd name="connsiteY29" fmla="*/ 620889 h 1761067"/>
              <a:gd name="connsiteX30" fmla="*/ 1660249 w 1919893"/>
              <a:gd name="connsiteY30" fmla="*/ 609600 h 1761067"/>
              <a:gd name="connsiteX31" fmla="*/ 1694116 w 1919893"/>
              <a:gd name="connsiteY31" fmla="*/ 587022 h 1761067"/>
              <a:gd name="connsiteX32" fmla="*/ 1727982 w 1919893"/>
              <a:gd name="connsiteY32" fmla="*/ 575733 h 1761067"/>
              <a:gd name="connsiteX33" fmla="*/ 1773138 w 1919893"/>
              <a:gd name="connsiteY33" fmla="*/ 474133 h 1761067"/>
              <a:gd name="connsiteX34" fmla="*/ 1784427 w 1919893"/>
              <a:gd name="connsiteY34" fmla="*/ 440267 h 1761067"/>
              <a:gd name="connsiteX35" fmla="*/ 1795716 w 1919893"/>
              <a:gd name="connsiteY35" fmla="*/ 248355 h 1761067"/>
              <a:gd name="connsiteX36" fmla="*/ 1807005 w 1919893"/>
              <a:gd name="connsiteY36" fmla="*/ 214489 h 1761067"/>
              <a:gd name="connsiteX37" fmla="*/ 1829582 w 1919893"/>
              <a:gd name="connsiteY37" fmla="*/ 101600 h 1761067"/>
              <a:gd name="connsiteX38" fmla="*/ 1908605 w 1919893"/>
              <a:gd name="connsiteY38" fmla="*/ 11289 h 1761067"/>
              <a:gd name="connsiteX39" fmla="*/ 1919893 w 1919893"/>
              <a:gd name="connsiteY39" fmla="*/ 0 h 1761067"/>
              <a:gd name="connsiteX0" fmla="*/ 116132 w 1911065"/>
              <a:gd name="connsiteY0" fmla="*/ 1284111 h 1761067"/>
              <a:gd name="connsiteX1" fmla="*/ 3243 w 1911065"/>
              <a:gd name="connsiteY1" fmla="*/ 1388533 h 1761067"/>
              <a:gd name="connsiteX2" fmla="*/ 37110 w 1911065"/>
              <a:gd name="connsiteY2" fmla="*/ 1636889 h 1761067"/>
              <a:gd name="connsiteX3" fmla="*/ 104843 w 1911065"/>
              <a:gd name="connsiteY3" fmla="*/ 1670755 h 1761067"/>
              <a:gd name="connsiteX4" fmla="*/ 138710 w 1911065"/>
              <a:gd name="connsiteY4" fmla="*/ 1693333 h 1761067"/>
              <a:gd name="connsiteX5" fmla="*/ 206443 w 1911065"/>
              <a:gd name="connsiteY5" fmla="*/ 1715911 h 1761067"/>
              <a:gd name="connsiteX6" fmla="*/ 240310 w 1911065"/>
              <a:gd name="connsiteY6" fmla="*/ 1727200 h 1761067"/>
              <a:gd name="connsiteX7" fmla="*/ 274177 w 1911065"/>
              <a:gd name="connsiteY7" fmla="*/ 1738489 h 1761067"/>
              <a:gd name="connsiteX8" fmla="*/ 353199 w 1911065"/>
              <a:gd name="connsiteY8" fmla="*/ 1761067 h 1761067"/>
              <a:gd name="connsiteX9" fmla="*/ 669288 w 1911065"/>
              <a:gd name="connsiteY9" fmla="*/ 1749778 h 1761067"/>
              <a:gd name="connsiteX10" fmla="*/ 793465 w 1911065"/>
              <a:gd name="connsiteY10" fmla="*/ 1715911 h 1761067"/>
              <a:gd name="connsiteX11" fmla="*/ 861199 w 1911065"/>
              <a:gd name="connsiteY11" fmla="*/ 1682044 h 1761067"/>
              <a:gd name="connsiteX12" fmla="*/ 895065 w 1911065"/>
              <a:gd name="connsiteY12" fmla="*/ 1648178 h 1761067"/>
              <a:gd name="connsiteX13" fmla="*/ 917643 w 1911065"/>
              <a:gd name="connsiteY13" fmla="*/ 1614311 h 1761067"/>
              <a:gd name="connsiteX14" fmla="*/ 985377 w 1911065"/>
              <a:gd name="connsiteY14" fmla="*/ 1546578 h 1761067"/>
              <a:gd name="connsiteX15" fmla="*/ 1019243 w 1911065"/>
              <a:gd name="connsiteY15" fmla="*/ 1478844 h 1761067"/>
              <a:gd name="connsiteX16" fmla="*/ 1030532 w 1911065"/>
              <a:gd name="connsiteY16" fmla="*/ 1444978 h 1761067"/>
              <a:gd name="connsiteX17" fmla="*/ 1053110 w 1911065"/>
              <a:gd name="connsiteY17" fmla="*/ 1411111 h 1761067"/>
              <a:gd name="connsiteX18" fmla="*/ 1075688 w 1911065"/>
              <a:gd name="connsiteY18" fmla="*/ 1343378 h 1761067"/>
              <a:gd name="connsiteX19" fmla="*/ 1086977 w 1911065"/>
              <a:gd name="connsiteY19" fmla="*/ 1309511 h 1761067"/>
              <a:gd name="connsiteX20" fmla="*/ 1086977 w 1911065"/>
              <a:gd name="connsiteY20" fmla="*/ 970844 h 1761067"/>
              <a:gd name="connsiteX21" fmla="*/ 1075688 w 1911065"/>
              <a:gd name="connsiteY21" fmla="*/ 936978 h 1761067"/>
              <a:gd name="connsiteX22" fmla="*/ 1086977 w 1911065"/>
              <a:gd name="connsiteY22" fmla="*/ 722489 h 1761067"/>
              <a:gd name="connsiteX23" fmla="*/ 1109554 w 1911065"/>
              <a:gd name="connsiteY23" fmla="*/ 688622 h 1761067"/>
              <a:gd name="connsiteX24" fmla="*/ 1154710 w 1911065"/>
              <a:gd name="connsiteY24" fmla="*/ 609600 h 1761067"/>
              <a:gd name="connsiteX25" fmla="*/ 1188577 w 1911065"/>
              <a:gd name="connsiteY25" fmla="*/ 598311 h 1761067"/>
              <a:gd name="connsiteX26" fmla="*/ 1222443 w 1911065"/>
              <a:gd name="connsiteY26" fmla="*/ 575733 h 1761067"/>
              <a:gd name="connsiteX27" fmla="*/ 1357910 w 1911065"/>
              <a:gd name="connsiteY27" fmla="*/ 598311 h 1761067"/>
              <a:gd name="connsiteX28" fmla="*/ 1436932 w 1911065"/>
              <a:gd name="connsiteY28" fmla="*/ 620889 h 1761067"/>
              <a:gd name="connsiteX29" fmla="*/ 1651421 w 1911065"/>
              <a:gd name="connsiteY29" fmla="*/ 609600 h 1761067"/>
              <a:gd name="connsiteX30" fmla="*/ 1685288 w 1911065"/>
              <a:gd name="connsiteY30" fmla="*/ 587022 h 1761067"/>
              <a:gd name="connsiteX31" fmla="*/ 1719154 w 1911065"/>
              <a:gd name="connsiteY31" fmla="*/ 575733 h 1761067"/>
              <a:gd name="connsiteX32" fmla="*/ 1764310 w 1911065"/>
              <a:gd name="connsiteY32" fmla="*/ 474133 h 1761067"/>
              <a:gd name="connsiteX33" fmla="*/ 1775599 w 1911065"/>
              <a:gd name="connsiteY33" fmla="*/ 440267 h 1761067"/>
              <a:gd name="connsiteX34" fmla="*/ 1786888 w 1911065"/>
              <a:gd name="connsiteY34" fmla="*/ 248355 h 1761067"/>
              <a:gd name="connsiteX35" fmla="*/ 1798177 w 1911065"/>
              <a:gd name="connsiteY35" fmla="*/ 214489 h 1761067"/>
              <a:gd name="connsiteX36" fmla="*/ 1820754 w 1911065"/>
              <a:gd name="connsiteY36" fmla="*/ 101600 h 1761067"/>
              <a:gd name="connsiteX37" fmla="*/ 1899777 w 1911065"/>
              <a:gd name="connsiteY37" fmla="*/ 11289 h 1761067"/>
              <a:gd name="connsiteX38" fmla="*/ 1911065 w 1911065"/>
              <a:gd name="connsiteY38" fmla="*/ 0 h 1761067"/>
              <a:gd name="connsiteX0" fmla="*/ 116593 w 1911526"/>
              <a:gd name="connsiteY0" fmla="*/ 1284111 h 1761067"/>
              <a:gd name="connsiteX1" fmla="*/ 3704 w 1911526"/>
              <a:gd name="connsiteY1" fmla="*/ 1388533 h 1761067"/>
              <a:gd name="connsiteX2" fmla="*/ 37571 w 1911526"/>
              <a:gd name="connsiteY2" fmla="*/ 1636889 h 1761067"/>
              <a:gd name="connsiteX3" fmla="*/ 139171 w 1911526"/>
              <a:gd name="connsiteY3" fmla="*/ 1693333 h 1761067"/>
              <a:gd name="connsiteX4" fmla="*/ 206904 w 1911526"/>
              <a:gd name="connsiteY4" fmla="*/ 1715911 h 1761067"/>
              <a:gd name="connsiteX5" fmla="*/ 240771 w 1911526"/>
              <a:gd name="connsiteY5" fmla="*/ 1727200 h 1761067"/>
              <a:gd name="connsiteX6" fmla="*/ 274638 w 1911526"/>
              <a:gd name="connsiteY6" fmla="*/ 1738489 h 1761067"/>
              <a:gd name="connsiteX7" fmla="*/ 353660 w 1911526"/>
              <a:gd name="connsiteY7" fmla="*/ 1761067 h 1761067"/>
              <a:gd name="connsiteX8" fmla="*/ 669749 w 1911526"/>
              <a:gd name="connsiteY8" fmla="*/ 1749778 h 1761067"/>
              <a:gd name="connsiteX9" fmla="*/ 793926 w 1911526"/>
              <a:gd name="connsiteY9" fmla="*/ 1715911 h 1761067"/>
              <a:gd name="connsiteX10" fmla="*/ 861660 w 1911526"/>
              <a:gd name="connsiteY10" fmla="*/ 1682044 h 1761067"/>
              <a:gd name="connsiteX11" fmla="*/ 895526 w 1911526"/>
              <a:gd name="connsiteY11" fmla="*/ 1648178 h 1761067"/>
              <a:gd name="connsiteX12" fmla="*/ 918104 w 1911526"/>
              <a:gd name="connsiteY12" fmla="*/ 1614311 h 1761067"/>
              <a:gd name="connsiteX13" fmla="*/ 985838 w 1911526"/>
              <a:gd name="connsiteY13" fmla="*/ 1546578 h 1761067"/>
              <a:gd name="connsiteX14" fmla="*/ 1019704 w 1911526"/>
              <a:gd name="connsiteY14" fmla="*/ 1478844 h 1761067"/>
              <a:gd name="connsiteX15" fmla="*/ 1030993 w 1911526"/>
              <a:gd name="connsiteY15" fmla="*/ 1444978 h 1761067"/>
              <a:gd name="connsiteX16" fmla="*/ 1053571 w 1911526"/>
              <a:gd name="connsiteY16" fmla="*/ 1411111 h 1761067"/>
              <a:gd name="connsiteX17" fmla="*/ 1076149 w 1911526"/>
              <a:gd name="connsiteY17" fmla="*/ 1343378 h 1761067"/>
              <a:gd name="connsiteX18" fmla="*/ 1087438 w 1911526"/>
              <a:gd name="connsiteY18" fmla="*/ 1309511 h 1761067"/>
              <a:gd name="connsiteX19" fmla="*/ 1087438 w 1911526"/>
              <a:gd name="connsiteY19" fmla="*/ 970844 h 1761067"/>
              <a:gd name="connsiteX20" fmla="*/ 1076149 w 1911526"/>
              <a:gd name="connsiteY20" fmla="*/ 936978 h 1761067"/>
              <a:gd name="connsiteX21" fmla="*/ 1087438 w 1911526"/>
              <a:gd name="connsiteY21" fmla="*/ 722489 h 1761067"/>
              <a:gd name="connsiteX22" fmla="*/ 1110015 w 1911526"/>
              <a:gd name="connsiteY22" fmla="*/ 688622 h 1761067"/>
              <a:gd name="connsiteX23" fmla="*/ 1155171 w 1911526"/>
              <a:gd name="connsiteY23" fmla="*/ 609600 h 1761067"/>
              <a:gd name="connsiteX24" fmla="*/ 1189038 w 1911526"/>
              <a:gd name="connsiteY24" fmla="*/ 598311 h 1761067"/>
              <a:gd name="connsiteX25" fmla="*/ 1222904 w 1911526"/>
              <a:gd name="connsiteY25" fmla="*/ 575733 h 1761067"/>
              <a:gd name="connsiteX26" fmla="*/ 1358371 w 1911526"/>
              <a:gd name="connsiteY26" fmla="*/ 598311 h 1761067"/>
              <a:gd name="connsiteX27" fmla="*/ 1437393 w 1911526"/>
              <a:gd name="connsiteY27" fmla="*/ 620889 h 1761067"/>
              <a:gd name="connsiteX28" fmla="*/ 1651882 w 1911526"/>
              <a:gd name="connsiteY28" fmla="*/ 609600 h 1761067"/>
              <a:gd name="connsiteX29" fmla="*/ 1685749 w 1911526"/>
              <a:gd name="connsiteY29" fmla="*/ 587022 h 1761067"/>
              <a:gd name="connsiteX30" fmla="*/ 1719615 w 1911526"/>
              <a:gd name="connsiteY30" fmla="*/ 575733 h 1761067"/>
              <a:gd name="connsiteX31" fmla="*/ 1764771 w 1911526"/>
              <a:gd name="connsiteY31" fmla="*/ 474133 h 1761067"/>
              <a:gd name="connsiteX32" fmla="*/ 1776060 w 1911526"/>
              <a:gd name="connsiteY32" fmla="*/ 440267 h 1761067"/>
              <a:gd name="connsiteX33" fmla="*/ 1787349 w 1911526"/>
              <a:gd name="connsiteY33" fmla="*/ 248355 h 1761067"/>
              <a:gd name="connsiteX34" fmla="*/ 1798638 w 1911526"/>
              <a:gd name="connsiteY34" fmla="*/ 214489 h 1761067"/>
              <a:gd name="connsiteX35" fmla="*/ 1821215 w 1911526"/>
              <a:gd name="connsiteY35" fmla="*/ 101600 h 1761067"/>
              <a:gd name="connsiteX36" fmla="*/ 1900238 w 1911526"/>
              <a:gd name="connsiteY36" fmla="*/ 11289 h 1761067"/>
              <a:gd name="connsiteX37" fmla="*/ 1911526 w 1911526"/>
              <a:gd name="connsiteY37" fmla="*/ 0 h 1761067"/>
              <a:gd name="connsiteX0" fmla="*/ 117920 w 1912853"/>
              <a:gd name="connsiteY0" fmla="*/ 1284111 h 1761067"/>
              <a:gd name="connsiteX1" fmla="*/ 5031 w 1912853"/>
              <a:gd name="connsiteY1" fmla="*/ 1388533 h 1761067"/>
              <a:gd name="connsiteX2" fmla="*/ 38898 w 1912853"/>
              <a:gd name="connsiteY2" fmla="*/ 1636889 h 1761067"/>
              <a:gd name="connsiteX3" fmla="*/ 208231 w 1912853"/>
              <a:gd name="connsiteY3" fmla="*/ 1715911 h 1761067"/>
              <a:gd name="connsiteX4" fmla="*/ 242098 w 1912853"/>
              <a:gd name="connsiteY4" fmla="*/ 1727200 h 1761067"/>
              <a:gd name="connsiteX5" fmla="*/ 275965 w 1912853"/>
              <a:gd name="connsiteY5" fmla="*/ 1738489 h 1761067"/>
              <a:gd name="connsiteX6" fmla="*/ 354987 w 1912853"/>
              <a:gd name="connsiteY6" fmla="*/ 1761067 h 1761067"/>
              <a:gd name="connsiteX7" fmla="*/ 671076 w 1912853"/>
              <a:gd name="connsiteY7" fmla="*/ 1749778 h 1761067"/>
              <a:gd name="connsiteX8" fmla="*/ 795253 w 1912853"/>
              <a:gd name="connsiteY8" fmla="*/ 1715911 h 1761067"/>
              <a:gd name="connsiteX9" fmla="*/ 862987 w 1912853"/>
              <a:gd name="connsiteY9" fmla="*/ 1682044 h 1761067"/>
              <a:gd name="connsiteX10" fmla="*/ 896853 w 1912853"/>
              <a:gd name="connsiteY10" fmla="*/ 1648178 h 1761067"/>
              <a:gd name="connsiteX11" fmla="*/ 919431 w 1912853"/>
              <a:gd name="connsiteY11" fmla="*/ 1614311 h 1761067"/>
              <a:gd name="connsiteX12" fmla="*/ 987165 w 1912853"/>
              <a:gd name="connsiteY12" fmla="*/ 1546578 h 1761067"/>
              <a:gd name="connsiteX13" fmla="*/ 1021031 w 1912853"/>
              <a:gd name="connsiteY13" fmla="*/ 1478844 h 1761067"/>
              <a:gd name="connsiteX14" fmla="*/ 1032320 w 1912853"/>
              <a:gd name="connsiteY14" fmla="*/ 1444978 h 1761067"/>
              <a:gd name="connsiteX15" fmla="*/ 1054898 w 1912853"/>
              <a:gd name="connsiteY15" fmla="*/ 1411111 h 1761067"/>
              <a:gd name="connsiteX16" fmla="*/ 1077476 w 1912853"/>
              <a:gd name="connsiteY16" fmla="*/ 1343378 h 1761067"/>
              <a:gd name="connsiteX17" fmla="*/ 1088765 w 1912853"/>
              <a:gd name="connsiteY17" fmla="*/ 1309511 h 1761067"/>
              <a:gd name="connsiteX18" fmla="*/ 1088765 w 1912853"/>
              <a:gd name="connsiteY18" fmla="*/ 970844 h 1761067"/>
              <a:gd name="connsiteX19" fmla="*/ 1077476 w 1912853"/>
              <a:gd name="connsiteY19" fmla="*/ 936978 h 1761067"/>
              <a:gd name="connsiteX20" fmla="*/ 1088765 w 1912853"/>
              <a:gd name="connsiteY20" fmla="*/ 722489 h 1761067"/>
              <a:gd name="connsiteX21" fmla="*/ 1111342 w 1912853"/>
              <a:gd name="connsiteY21" fmla="*/ 688622 h 1761067"/>
              <a:gd name="connsiteX22" fmla="*/ 1156498 w 1912853"/>
              <a:gd name="connsiteY22" fmla="*/ 609600 h 1761067"/>
              <a:gd name="connsiteX23" fmla="*/ 1190365 w 1912853"/>
              <a:gd name="connsiteY23" fmla="*/ 598311 h 1761067"/>
              <a:gd name="connsiteX24" fmla="*/ 1224231 w 1912853"/>
              <a:gd name="connsiteY24" fmla="*/ 575733 h 1761067"/>
              <a:gd name="connsiteX25" fmla="*/ 1359698 w 1912853"/>
              <a:gd name="connsiteY25" fmla="*/ 598311 h 1761067"/>
              <a:gd name="connsiteX26" fmla="*/ 1438720 w 1912853"/>
              <a:gd name="connsiteY26" fmla="*/ 620889 h 1761067"/>
              <a:gd name="connsiteX27" fmla="*/ 1653209 w 1912853"/>
              <a:gd name="connsiteY27" fmla="*/ 609600 h 1761067"/>
              <a:gd name="connsiteX28" fmla="*/ 1687076 w 1912853"/>
              <a:gd name="connsiteY28" fmla="*/ 587022 h 1761067"/>
              <a:gd name="connsiteX29" fmla="*/ 1720942 w 1912853"/>
              <a:gd name="connsiteY29" fmla="*/ 575733 h 1761067"/>
              <a:gd name="connsiteX30" fmla="*/ 1766098 w 1912853"/>
              <a:gd name="connsiteY30" fmla="*/ 474133 h 1761067"/>
              <a:gd name="connsiteX31" fmla="*/ 1777387 w 1912853"/>
              <a:gd name="connsiteY31" fmla="*/ 440267 h 1761067"/>
              <a:gd name="connsiteX32" fmla="*/ 1788676 w 1912853"/>
              <a:gd name="connsiteY32" fmla="*/ 248355 h 1761067"/>
              <a:gd name="connsiteX33" fmla="*/ 1799965 w 1912853"/>
              <a:gd name="connsiteY33" fmla="*/ 214489 h 1761067"/>
              <a:gd name="connsiteX34" fmla="*/ 1822542 w 1912853"/>
              <a:gd name="connsiteY34" fmla="*/ 101600 h 1761067"/>
              <a:gd name="connsiteX35" fmla="*/ 1901565 w 1912853"/>
              <a:gd name="connsiteY35" fmla="*/ 11289 h 1761067"/>
              <a:gd name="connsiteX36" fmla="*/ 1912853 w 1912853"/>
              <a:gd name="connsiteY36" fmla="*/ 0 h 1761067"/>
              <a:gd name="connsiteX0" fmla="*/ 80948 w 1875881"/>
              <a:gd name="connsiteY0" fmla="*/ 1284111 h 1761067"/>
              <a:gd name="connsiteX1" fmla="*/ 1926 w 1875881"/>
              <a:gd name="connsiteY1" fmla="*/ 1636889 h 1761067"/>
              <a:gd name="connsiteX2" fmla="*/ 171259 w 1875881"/>
              <a:gd name="connsiteY2" fmla="*/ 1715911 h 1761067"/>
              <a:gd name="connsiteX3" fmla="*/ 205126 w 1875881"/>
              <a:gd name="connsiteY3" fmla="*/ 1727200 h 1761067"/>
              <a:gd name="connsiteX4" fmla="*/ 238993 w 1875881"/>
              <a:gd name="connsiteY4" fmla="*/ 1738489 h 1761067"/>
              <a:gd name="connsiteX5" fmla="*/ 318015 w 1875881"/>
              <a:gd name="connsiteY5" fmla="*/ 1761067 h 1761067"/>
              <a:gd name="connsiteX6" fmla="*/ 634104 w 1875881"/>
              <a:gd name="connsiteY6" fmla="*/ 1749778 h 1761067"/>
              <a:gd name="connsiteX7" fmla="*/ 758281 w 1875881"/>
              <a:gd name="connsiteY7" fmla="*/ 1715911 h 1761067"/>
              <a:gd name="connsiteX8" fmla="*/ 826015 w 1875881"/>
              <a:gd name="connsiteY8" fmla="*/ 1682044 h 1761067"/>
              <a:gd name="connsiteX9" fmla="*/ 859881 w 1875881"/>
              <a:gd name="connsiteY9" fmla="*/ 1648178 h 1761067"/>
              <a:gd name="connsiteX10" fmla="*/ 882459 w 1875881"/>
              <a:gd name="connsiteY10" fmla="*/ 1614311 h 1761067"/>
              <a:gd name="connsiteX11" fmla="*/ 950193 w 1875881"/>
              <a:gd name="connsiteY11" fmla="*/ 1546578 h 1761067"/>
              <a:gd name="connsiteX12" fmla="*/ 984059 w 1875881"/>
              <a:gd name="connsiteY12" fmla="*/ 1478844 h 1761067"/>
              <a:gd name="connsiteX13" fmla="*/ 995348 w 1875881"/>
              <a:gd name="connsiteY13" fmla="*/ 1444978 h 1761067"/>
              <a:gd name="connsiteX14" fmla="*/ 1017926 w 1875881"/>
              <a:gd name="connsiteY14" fmla="*/ 1411111 h 1761067"/>
              <a:gd name="connsiteX15" fmla="*/ 1040504 w 1875881"/>
              <a:gd name="connsiteY15" fmla="*/ 1343378 h 1761067"/>
              <a:gd name="connsiteX16" fmla="*/ 1051793 w 1875881"/>
              <a:gd name="connsiteY16" fmla="*/ 1309511 h 1761067"/>
              <a:gd name="connsiteX17" fmla="*/ 1051793 w 1875881"/>
              <a:gd name="connsiteY17" fmla="*/ 970844 h 1761067"/>
              <a:gd name="connsiteX18" fmla="*/ 1040504 w 1875881"/>
              <a:gd name="connsiteY18" fmla="*/ 936978 h 1761067"/>
              <a:gd name="connsiteX19" fmla="*/ 1051793 w 1875881"/>
              <a:gd name="connsiteY19" fmla="*/ 722489 h 1761067"/>
              <a:gd name="connsiteX20" fmla="*/ 1074370 w 1875881"/>
              <a:gd name="connsiteY20" fmla="*/ 688622 h 1761067"/>
              <a:gd name="connsiteX21" fmla="*/ 1119526 w 1875881"/>
              <a:gd name="connsiteY21" fmla="*/ 609600 h 1761067"/>
              <a:gd name="connsiteX22" fmla="*/ 1153393 w 1875881"/>
              <a:gd name="connsiteY22" fmla="*/ 598311 h 1761067"/>
              <a:gd name="connsiteX23" fmla="*/ 1187259 w 1875881"/>
              <a:gd name="connsiteY23" fmla="*/ 575733 h 1761067"/>
              <a:gd name="connsiteX24" fmla="*/ 1322726 w 1875881"/>
              <a:gd name="connsiteY24" fmla="*/ 598311 h 1761067"/>
              <a:gd name="connsiteX25" fmla="*/ 1401748 w 1875881"/>
              <a:gd name="connsiteY25" fmla="*/ 620889 h 1761067"/>
              <a:gd name="connsiteX26" fmla="*/ 1616237 w 1875881"/>
              <a:gd name="connsiteY26" fmla="*/ 609600 h 1761067"/>
              <a:gd name="connsiteX27" fmla="*/ 1650104 w 1875881"/>
              <a:gd name="connsiteY27" fmla="*/ 587022 h 1761067"/>
              <a:gd name="connsiteX28" fmla="*/ 1683970 w 1875881"/>
              <a:gd name="connsiteY28" fmla="*/ 575733 h 1761067"/>
              <a:gd name="connsiteX29" fmla="*/ 1729126 w 1875881"/>
              <a:gd name="connsiteY29" fmla="*/ 474133 h 1761067"/>
              <a:gd name="connsiteX30" fmla="*/ 1740415 w 1875881"/>
              <a:gd name="connsiteY30" fmla="*/ 440267 h 1761067"/>
              <a:gd name="connsiteX31" fmla="*/ 1751704 w 1875881"/>
              <a:gd name="connsiteY31" fmla="*/ 248355 h 1761067"/>
              <a:gd name="connsiteX32" fmla="*/ 1762993 w 1875881"/>
              <a:gd name="connsiteY32" fmla="*/ 214489 h 1761067"/>
              <a:gd name="connsiteX33" fmla="*/ 1785570 w 1875881"/>
              <a:gd name="connsiteY33" fmla="*/ 101600 h 1761067"/>
              <a:gd name="connsiteX34" fmla="*/ 1864593 w 1875881"/>
              <a:gd name="connsiteY34" fmla="*/ 11289 h 1761067"/>
              <a:gd name="connsiteX35" fmla="*/ 1875881 w 1875881"/>
              <a:gd name="connsiteY35" fmla="*/ 0 h 1761067"/>
              <a:gd name="connsiteX0" fmla="*/ 157702 w 1952635"/>
              <a:gd name="connsiteY0" fmla="*/ 1284111 h 1761067"/>
              <a:gd name="connsiteX1" fmla="*/ 78680 w 1952635"/>
              <a:gd name="connsiteY1" fmla="*/ 1636889 h 1761067"/>
              <a:gd name="connsiteX2" fmla="*/ 248013 w 1952635"/>
              <a:gd name="connsiteY2" fmla="*/ 1715911 h 1761067"/>
              <a:gd name="connsiteX3" fmla="*/ 281880 w 1952635"/>
              <a:gd name="connsiteY3" fmla="*/ 1727200 h 1761067"/>
              <a:gd name="connsiteX4" fmla="*/ 315747 w 1952635"/>
              <a:gd name="connsiteY4" fmla="*/ 1738489 h 1761067"/>
              <a:gd name="connsiteX5" fmla="*/ 394769 w 1952635"/>
              <a:gd name="connsiteY5" fmla="*/ 1761067 h 1761067"/>
              <a:gd name="connsiteX6" fmla="*/ 710858 w 1952635"/>
              <a:gd name="connsiteY6" fmla="*/ 1749778 h 1761067"/>
              <a:gd name="connsiteX7" fmla="*/ 835035 w 1952635"/>
              <a:gd name="connsiteY7" fmla="*/ 1715911 h 1761067"/>
              <a:gd name="connsiteX8" fmla="*/ 902769 w 1952635"/>
              <a:gd name="connsiteY8" fmla="*/ 1682044 h 1761067"/>
              <a:gd name="connsiteX9" fmla="*/ 936635 w 1952635"/>
              <a:gd name="connsiteY9" fmla="*/ 1648178 h 1761067"/>
              <a:gd name="connsiteX10" fmla="*/ 959213 w 1952635"/>
              <a:gd name="connsiteY10" fmla="*/ 1614311 h 1761067"/>
              <a:gd name="connsiteX11" fmla="*/ 1026947 w 1952635"/>
              <a:gd name="connsiteY11" fmla="*/ 1546578 h 1761067"/>
              <a:gd name="connsiteX12" fmla="*/ 1060813 w 1952635"/>
              <a:gd name="connsiteY12" fmla="*/ 1478844 h 1761067"/>
              <a:gd name="connsiteX13" fmla="*/ 1072102 w 1952635"/>
              <a:gd name="connsiteY13" fmla="*/ 1444978 h 1761067"/>
              <a:gd name="connsiteX14" fmla="*/ 1094680 w 1952635"/>
              <a:gd name="connsiteY14" fmla="*/ 1411111 h 1761067"/>
              <a:gd name="connsiteX15" fmla="*/ 1117258 w 1952635"/>
              <a:gd name="connsiteY15" fmla="*/ 1343378 h 1761067"/>
              <a:gd name="connsiteX16" fmla="*/ 1128547 w 1952635"/>
              <a:gd name="connsiteY16" fmla="*/ 1309511 h 1761067"/>
              <a:gd name="connsiteX17" fmla="*/ 1128547 w 1952635"/>
              <a:gd name="connsiteY17" fmla="*/ 970844 h 1761067"/>
              <a:gd name="connsiteX18" fmla="*/ 1117258 w 1952635"/>
              <a:gd name="connsiteY18" fmla="*/ 936978 h 1761067"/>
              <a:gd name="connsiteX19" fmla="*/ 1128547 w 1952635"/>
              <a:gd name="connsiteY19" fmla="*/ 722489 h 1761067"/>
              <a:gd name="connsiteX20" fmla="*/ 1151124 w 1952635"/>
              <a:gd name="connsiteY20" fmla="*/ 688622 h 1761067"/>
              <a:gd name="connsiteX21" fmla="*/ 1196280 w 1952635"/>
              <a:gd name="connsiteY21" fmla="*/ 609600 h 1761067"/>
              <a:gd name="connsiteX22" fmla="*/ 1230147 w 1952635"/>
              <a:gd name="connsiteY22" fmla="*/ 598311 h 1761067"/>
              <a:gd name="connsiteX23" fmla="*/ 1264013 w 1952635"/>
              <a:gd name="connsiteY23" fmla="*/ 575733 h 1761067"/>
              <a:gd name="connsiteX24" fmla="*/ 1399480 w 1952635"/>
              <a:gd name="connsiteY24" fmla="*/ 598311 h 1761067"/>
              <a:gd name="connsiteX25" fmla="*/ 1478502 w 1952635"/>
              <a:gd name="connsiteY25" fmla="*/ 620889 h 1761067"/>
              <a:gd name="connsiteX26" fmla="*/ 1692991 w 1952635"/>
              <a:gd name="connsiteY26" fmla="*/ 609600 h 1761067"/>
              <a:gd name="connsiteX27" fmla="*/ 1726858 w 1952635"/>
              <a:gd name="connsiteY27" fmla="*/ 587022 h 1761067"/>
              <a:gd name="connsiteX28" fmla="*/ 1760724 w 1952635"/>
              <a:gd name="connsiteY28" fmla="*/ 575733 h 1761067"/>
              <a:gd name="connsiteX29" fmla="*/ 1805880 w 1952635"/>
              <a:gd name="connsiteY29" fmla="*/ 474133 h 1761067"/>
              <a:gd name="connsiteX30" fmla="*/ 1817169 w 1952635"/>
              <a:gd name="connsiteY30" fmla="*/ 440267 h 1761067"/>
              <a:gd name="connsiteX31" fmla="*/ 1828458 w 1952635"/>
              <a:gd name="connsiteY31" fmla="*/ 248355 h 1761067"/>
              <a:gd name="connsiteX32" fmla="*/ 1839747 w 1952635"/>
              <a:gd name="connsiteY32" fmla="*/ 214489 h 1761067"/>
              <a:gd name="connsiteX33" fmla="*/ 1862324 w 1952635"/>
              <a:gd name="connsiteY33" fmla="*/ 101600 h 1761067"/>
              <a:gd name="connsiteX34" fmla="*/ 1941347 w 1952635"/>
              <a:gd name="connsiteY34" fmla="*/ 11289 h 1761067"/>
              <a:gd name="connsiteX35" fmla="*/ 1952635 w 1952635"/>
              <a:gd name="connsiteY35" fmla="*/ 0 h 1761067"/>
              <a:gd name="connsiteX0" fmla="*/ 172865 w 1967798"/>
              <a:gd name="connsiteY0" fmla="*/ 1284111 h 1761067"/>
              <a:gd name="connsiteX1" fmla="*/ 57133 w 1967798"/>
              <a:gd name="connsiteY1" fmla="*/ 1636889 h 1761067"/>
              <a:gd name="connsiteX2" fmla="*/ 263176 w 1967798"/>
              <a:gd name="connsiteY2" fmla="*/ 1715911 h 1761067"/>
              <a:gd name="connsiteX3" fmla="*/ 297043 w 1967798"/>
              <a:gd name="connsiteY3" fmla="*/ 1727200 h 1761067"/>
              <a:gd name="connsiteX4" fmla="*/ 330910 w 1967798"/>
              <a:gd name="connsiteY4" fmla="*/ 1738489 h 1761067"/>
              <a:gd name="connsiteX5" fmla="*/ 409932 w 1967798"/>
              <a:gd name="connsiteY5" fmla="*/ 1761067 h 1761067"/>
              <a:gd name="connsiteX6" fmla="*/ 726021 w 1967798"/>
              <a:gd name="connsiteY6" fmla="*/ 1749778 h 1761067"/>
              <a:gd name="connsiteX7" fmla="*/ 850198 w 1967798"/>
              <a:gd name="connsiteY7" fmla="*/ 1715911 h 1761067"/>
              <a:gd name="connsiteX8" fmla="*/ 917932 w 1967798"/>
              <a:gd name="connsiteY8" fmla="*/ 1682044 h 1761067"/>
              <a:gd name="connsiteX9" fmla="*/ 951798 w 1967798"/>
              <a:gd name="connsiteY9" fmla="*/ 1648178 h 1761067"/>
              <a:gd name="connsiteX10" fmla="*/ 974376 w 1967798"/>
              <a:gd name="connsiteY10" fmla="*/ 1614311 h 1761067"/>
              <a:gd name="connsiteX11" fmla="*/ 1042110 w 1967798"/>
              <a:gd name="connsiteY11" fmla="*/ 1546578 h 1761067"/>
              <a:gd name="connsiteX12" fmla="*/ 1075976 w 1967798"/>
              <a:gd name="connsiteY12" fmla="*/ 1478844 h 1761067"/>
              <a:gd name="connsiteX13" fmla="*/ 1087265 w 1967798"/>
              <a:gd name="connsiteY13" fmla="*/ 1444978 h 1761067"/>
              <a:gd name="connsiteX14" fmla="*/ 1109843 w 1967798"/>
              <a:gd name="connsiteY14" fmla="*/ 1411111 h 1761067"/>
              <a:gd name="connsiteX15" fmla="*/ 1132421 w 1967798"/>
              <a:gd name="connsiteY15" fmla="*/ 1343378 h 1761067"/>
              <a:gd name="connsiteX16" fmla="*/ 1143710 w 1967798"/>
              <a:gd name="connsiteY16" fmla="*/ 1309511 h 1761067"/>
              <a:gd name="connsiteX17" fmla="*/ 1143710 w 1967798"/>
              <a:gd name="connsiteY17" fmla="*/ 970844 h 1761067"/>
              <a:gd name="connsiteX18" fmla="*/ 1132421 w 1967798"/>
              <a:gd name="connsiteY18" fmla="*/ 936978 h 1761067"/>
              <a:gd name="connsiteX19" fmla="*/ 1143710 w 1967798"/>
              <a:gd name="connsiteY19" fmla="*/ 722489 h 1761067"/>
              <a:gd name="connsiteX20" fmla="*/ 1166287 w 1967798"/>
              <a:gd name="connsiteY20" fmla="*/ 688622 h 1761067"/>
              <a:gd name="connsiteX21" fmla="*/ 1211443 w 1967798"/>
              <a:gd name="connsiteY21" fmla="*/ 609600 h 1761067"/>
              <a:gd name="connsiteX22" fmla="*/ 1245310 w 1967798"/>
              <a:gd name="connsiteY22" fmla="*/ 598311 h 1761067"/>
              <a:gd name="connsiteX23" fmla="*/ 1279176 w 1967798"/>
              <a:gd name="connsiteY23" fmla="*/ 575733 h 1761067"/>
              <a:gd name="connsiteX24" fmla="*/ 1414643 w 1967798"/>
              <a:gd name="connsiteY24" fmla="*/ 598311 h 1761067"/>
              <a:gd name="connsiteX25" fmla="*/ 1493665 w 1967798"/>
              <a:gd name="connsiteY25" fmla="*/ 620889 h 1761067"/>
              <a:gd name="connsiteX26" fmla="*/ 1708154 w 1967798"/>
              <a:gd name="connsiteY26" fmla="*/ 609600 h 1761067"/>
              <a:gd name="connsiteX27" fmla="*/ 1742021 w 1967798"/>
              <a:gd name="connsiteY27" fmla="*/ 587022 h 1761067"/>
              <a:gd name="connsiteX28" fmla="*/ 1775887 w 1967798"/>
              <a:gd name="connsiteY28" fmla="*/ 575733 h 1761067"/>
              <a:gd name="connsiteX29" fmla="*/ 1821043 w 1967798"/>
              <a:gd name="connsiteY29" fmla="*/ 474133 h 1761067"/>
              <a:gd name="connsiteX30" fmla="*/ 1832332 w 1967798"/>
              <a:gd name="connsiteY30" fmla="*/ 440267 h 1761067"/>
              <a:gd name="connsiteX31" fmla="*/ 1843621 w 1967798"/>
              <a:gd name="connsiteY31" fmla="*/ 248355 h 1761067"/>
              <a:gd name="connsiteX32" fmla="*/ 1854910 w 1967798"/>
              <a:gd name="connsiteY32" fmla="*/ 214489 h 1761067"/>
              <a:gd name="connsiteX33" fmla="*/ 1877487 w 1967798"/>
              <a:gd name="connsiteY33" fmla="*/ 101600 h 1761067"/>
              <a:gd name="connsiteX34" fmla="*/ 1956510 w 1967798"/>
              <a:gd name="connsiteY34" fmla="*/ 11289 h 1761067"/>
              <a:gd name="connsiteX35" fmla="*/ 1967798 w 1967798"/>
              <a:gd name="connsiteY35" fmla="*/ 0 h 1761067"/>
              <a:gd name="connsiteX0" fmla="*/ 174842 w 1969775"/>
              <a:gd name="connsiteY0" fmla="*/ 1284111 h 1761067"/>
              <a:gd name="connsiteX1" fmla="*/ 59110 w 1969775"/>
              <a:gd name="connsiteY1" fmla="*/ 1636889 h 1761067"/>
              <a:gd name="connsiteX2" fmla="*/ 299020 w 1969775"/>
              <a:gd name="connsiteY2" fmla="*/ 1727200 h 1761067"/>
              <a:gd name="connsiteX3" fmla="*/ 332887 w 1969775"/>
              <a:gd name="connsiteY3" fmla="*/ 1738489 h 1761067"/>
              <a:gd name="connsiteX4" fmla="*/ 411909 w 1969775"/>
              <a:gd name="connsiteY4" fmla="*/ 1761067 h 1761067"/>
              <a:gd name="connsiteX5" fmla="*/ 727998 w 1969775"/>
              <a:gd name="connsiteY5" fmla="*/ 1749778 h 1761067"/>
              <a:gd name="connsiteX6" fmla="*/ 852175 w 1969775"/>
              <a:gd name="connsiteY6" fmla="*/ 1715911 h 1761067"/>
              <a:gd name="connsiteX7" fmla="*/ 919909 w 1969775"/>
              <a:gd name="connsiteY7" fmla="*/ 1682044 h 1761067"/>
              <a:gd name="connsiteX8" fmla="*/ 953775 w 1969775"/>
              <a:gd name="connsiteY8" fmla="*/ 1648178 h 1761067"/>
              <a:gd name="connsiteX9" fmla="*/ 976353 w 1969775"/>
              <a:gd name="connsiteY9" fmla="*/ 1614311 h 1761067"/>
              <a:gd name="connsiteX10" fmla="*/ 1044087 w 1969775"/>
              <a:gd name="connsiteY10" fmla="*/ 1546578 h 1761067"/>
              <a:gd name="connsiteX11" fmla="*/ 1077953 w 1969775"/>
              <a:gd name="connsiteY11" fmla="*/ 1478844 h 1761067"/>
              <a:gd name="connsiteX12" fmla="*/ 1089242 w 1969775"/>
              <a:gd name="connsiteY12" fmla="*/ 1444978 h 1761067"/>
              <a:gd name="connsiteX13" fmla="*/ 1111820 w 1969775"/>
              <a:gd name="connsiteY13" fmla="*/ 1411111 h 1761067"/>
              <a:gd name="connsiteX14" fmla="*/ 1134398 w 1969775"/>
              <a:gd name="connsiteY14" fmla="*/ 1343378 h 1761067"/>
              <a:gd name="connsiteX15" fmla="*/ 1145687 w 1969775"/>
              <a:gd name="connsiteY15" fmla="*/ 1309511 h 1761067"/>
              <a:gd name="connsiteX16" fmla="*/ 1145687 w 1969775"/>
              <a:gd name="connsiteY16" fmla="*/ 970844 h 1761067"/>
              <a:gd name="connsiteX17" fmla="*/ 1134398 w 1969775"/>
              <a:gd name="connsiteY17" fmla="*/ 936978 h 1761067"/>
              <a:gd name="connsiteX18" fmla="*/ 1145687 w 1969775"/>
              <a:gd name="connsiteY18" fmla="*/ 722489 h 1761067"/>
              <a:gd name="connsiteX19" fmla="*/ 1168264 w 1969775"/>
              <a:gd name="connsiteY19" fmla="*/ 688622 h 1761067"/>
              <a:gd name="connsiteX20" fmla="*/ 1213420 w 1969775"/>
              <a:gd name="connsiteY20" fmla="*/ 609600 h 1761067"/>
              <a:gd name="connsiteX21" fmla="*/ 1247287 w 1969775"/>
              <a:gd name="connsiteY21" fmla="*/ 598311 h 1761067"/>
              <a:gd name="connsiteX22" fmla="*/ 1281153 w 1969775"/>
              <a:gd name="connsiteY22" fmla="*/ 575733 h 1761067"/>
              <a:gd name="connsiteX23" fmla="*/ 1416620 w 1969775"/>
              <a:gd name="connsiteY23" fmla="*/ 598311 h 1761067"/>
              <a:gd name="connsiteX24" fmla="*/ 1495642 w 1969775"/>
              <a:gd name="connsiteY24" fmla="*/ 620889 h 1761067"/>
              <a:gd name="connsiteX25" fmla="*/ 1710131 w 1969775"/>
              <a:gd name="connsiteY25" fmla="*/ 609600 h 1761067"/>
              <a:gd name="connsiteX26" fmla="*/ 1743998 w 1969775"/>
              <a:gd name="connsiteY26" fmla="*/ 587022 h 1761067"/>
              <a:gd name="connsiteX27" fmla="*/ 1777864 w 1969775"/>
              <a:gd name="connsiteY27" fmla="*/ 575733 h 1761067"/>
              <a:gd name="connsiteX28" fmla="*/ 1823020 w 1969775"/>
              <a:gd name="connsiteY28" fmla="*/ 474133 h 1761067"/>
              <a:gd name="connsiteX29" fmla="*/ 1834309 w 1969775"/>
              <a:gd name="connsiteY29" fmla="*/ 440267 h 1761067"/>
              <a:gd name="connsiteX30" fmla="*/ 1845598 w 1969775"/>
              <a:gd name="connsiteY30" fmla="*/ 248355 h 1761067"/>
              <a:gd name="connsiteX31" fmla="*/ 1856887 w 1969775"/>
              <a:gd name="connsiteY31" fmla="*/ 214489 h 1761067"/>
              <a:gd name="connsiteX32" fmla="*/ 1879464 w 1969775"/>
              <a:gd name="connsiteY32" fmla="*/ 101600 h 1761067"/>
              <a:gd name="connsiteX33" fmla="*/ 1958487 w 1969775"/>
              <a:gd name="connsiteY33" fmla="*/ 11289 h 1761067"/>
              <a:gd name="connsiteX34" fmla="*/ 1969775 w 1969775"/>
              <a:gd name="connsiteY34" fmla="*/ 0 h 1761067"/>
              <a:gd name="connsiteX0" fmla="*/ 176840 w 1971773"/>
              <a:gd name="connsiteY0" fmla="*/ 1284111 h 1761067"/>
              <a:gd name="connsiteX1" fmla="*/ 61108 w 1971773"/>
              <a:gd name="connsiteY1" fmla="*/ 1636889 h 1761067"/>
              <a:gd name="connsiteX2" fmla="*/ 334885 w 1971773"/>
              <a:gd name="connsiteY2" fmla="*/ 1738489 h 1761067"/>
              <a:gd name="connsiteX3" fmla="*/ 413907 w 1971773"/>
              <a:gd name="connsiteY3" fmla="*/ 1761067 h 1761067"/>
              <a:gd name="connsiteX4" fmla="*/ 729996 w 1971773"/>
              <a:gd name="connsiteY4" fmla="*/ 1749778 h 1761067"/>
              <a:gd name="connsiteX5" fmla="*/ 854173 w 1971773"/>
              <a:gd name="connsiteY5" fmla="*/ 1715911 h 1761067"/>
              <a:gd name="connsiteX6" fmla="*/ 921907 w 1971773"/>
              <a:gd name="connsiteY6" fmla="*/ 1682044 h 1761067"/>
              <a:gd name="connsiteX7" fmla="*/ 955773 w 1971773"/>
              <a:gd name="connsiteY7" fmla="*/ 1648178 h 1761067"/>
              <a:gd name="connsiteX8" fmla="*/ 978351 w 1971773"/>
              <a:gd name="connsiteY8" fmla="*/ 1614311 h 1761067"/>
              <a:gd name="connsiteX9" fmla="*/ 1046085 w 1971773"/>
              <a:gd name="connsiteY9" fmla="*/ 1546578 h 1761067"/>
              <a:gd name="connsiteX10" fmla="*/ 1079951 w 1971773"/>
              <a:gd name="connsiteY10" fmla="*/ 1478844 h 1761067"/>
              <a:gd name="connsiteX11" fmla="*/ 1091240 w 1971773"/>
              <a:gd name="connsiteY11" fmla="*/ 1444978 h 1761067"/>
              <a:gd name="connsiteX12" fmla="*/ 1113818 w 1971773"/>
              <a:gd name="connsiteY12" fmla="*/ 1411111 h 1761067"/>
              <a:gd name="connsiteX13" fmla="*/ 1136396 w 1971773"/>
              <a:gd name="connsiteY13" fmla="*/ 1343378 h 1761067"/>
              <a:gd name="connsiteX14" fmla="*/ 1147685 w 1971773"/>
              <a:gd name="connsiteY14" fmla="*/ 1309511 h 1761067"/>
              <a:gd name="connsiteX15" fmla="*/ 1147685 w 1971773"/>
              <a:gd name="connsiteY15" fmla="*/ 970844 h 1761067"/>
              <a:gd name="connsiteX16" fmla="*/ 1136396 w 1971773"/>
              <a:gd name="connsiteY16" fmla="*/ 936978 h 1761067"/>
              <a:gd name="connsiteX17" fmla="*/ 1147685 w 1971773"/>
              <a:gd name="connsiteY17" fmla="*/ 722489 h 1761067"/>
              <a:gd name="connsiteX18" fmla="*/ 1170262 w 1971773"/>
              <a:gd name="connsiteY18" fmla="*/ 688622 h 1761067"/>
              <a:gd name="connsiteX19" fmla="*/ 1215418 w 1971773"/>
              <a:gd name="connsiteY19" fmla="*/ 609600 h 1761067"/>
              <a:gd name="connsiteX20" fmla="*/ 1249285 w 1971773"/>
              <a:gd name="connsiteY20" fmla="*/ 598311 h 1761067"/>
              <a:gd name="connsiteX21" fmla="*/ 1283151 w 1971773"/>
              <a:gd name="connsiteY21" fmla="*/ 575733 h 1761067"/>
              <a:gd name="connsiteX22" fmla="*/ 1418618 w 1971773"/>
              <a:gd name="connsiteY22" fmla="*/ 598311 h 1761067"/>
              <a:gd name="connsiteX23" fmla="*/ 1497640 w 1971773"/>
              <a:gd name="connsiteY23" fmla="*/ 620889 h 1761067"/>
              <a:gd name="connsiteX24" fmla="*/ 1712129 w 1971773"/>
              <a:gd name="connsiteY24" fmla="*/ 609600 h 1761067"/>
              <a:gd name="connsiteX25" fmla="*/ 1745996 w 1971773"/>
              <a:gd name="connsiteY25" fmla="*/ 587022 h 1761067"/>
              <a:gd name="connsiteX26" fmla="*/ 1779862 w 1971773"/>
              <a:gd name="connsiteY26" fmla="*/ 575733 h 1761067"/>
              <a:gd name="connsiteX27" fmla="*/ 1825018 w 1971773"/>
              <a:gd name="connsiteY27" fmla="*/ 474133 h 1761067"/>
              <a:gd name="connsiteX28" fmla="*/ 1836307 w 1971773"/>
              <a:gd name="connsiteY28" fmla="*/ 440267 h 1761067"/>
              <a:gd name="connsiteX29" fmla="*/ 1847596 w 1971773"/>
              <a:gd name="connsiteY29" fmla="*/ 248355 h 1761067"/>
              <a:gd name="connsiteX30" fmla="*/ 1858885 w 1971773"/>
              <a:gd name="connsiteY30" fmla="*/ 214489 h 1761067"/>
              <a:gd name="connsiteX31" fmla="*/ 1881462 w 1971773"/>
              <a:gd name="connsiteY31" fmla="*/ 101600 h 1761067"/>
              <a:gd name="connsiteX32" fmla="*/ 1960485 w 1971773"/>
              <a:gd name="connsiteY32" fmla="*/ 11289 h 1761067"/>
              <a:gd name="connsiteX33" fmla="*/ 1971773 w 1971773"/>
              <a:gd name="connsiteY33" fmla="*/ 0 h 1761067"/>
              <a:gd name="connsiteX0" fmla="*/ 181581 w 1976514"/>
              <a:gd name="connsiteY0" fmla="*/ 1284111 h 1761067"/>
              <a:gd name="connsiteX1" fmla="*/ 65849 w 1976514"/>
              <a:gd name="connsiteY1" fmla="*/ 1636889 h 1761067"/>
              <a:gd name="connsiteX2" fmla="*/ 418648 w 1976514"/>
              <a:gd name="connsiteY2" fmla="*/ 1761067 h 1761067"/>
              <a:gd name="connsiteX3" fmla="*/ 734737 w 1976514"/>
              <a:gd name="connsiteY3" fmla="*/ 1749778 h 1761067"/>
              <a:gd name="connsiteX4" fmla="*/ 858914 w 1976514"/>
              <a:gd name="connsiteY4" fmla="*/ 1715911 h 1761067"/>
              <a:gd name="connsiteX5" fmla="*/ 926648 w 1976514"/>
              <a:gd name="connsiteY5" fmla="*/ 1682044 h 1761067"/>
              <a:gd name="connsiteX6" fmla="*/ 960514 w 1976514"/>
              <a:gd name="connsiteY6" fmla="*/ 1648178 h 1761067"/>
              <a:gd name="connsiteX7" fmla="*/ 983092 w 1976514"/>
              <a:gd name="connsiteY7" fmla="*/ 1614311 h 1761067"/>
              <a:gd name="connsiteX8" fmla="*/ 1050826 w 1976514"/>
              <a:gd name="connsiteY8" fmla="*/ 1546578 h 1761067"/>
              <a:gd name="connsiteX9" fmla="*/ 1084692 w 1976514"/>
              <a:gd name="connsiteY9" fmla="*/ 1478844 h 1761067"/>
              <a:gd name="connsiteX10" fmla="*/ 1095981 w 1976514"/>
              <a:gd name="connsiteY10" fmla="*/ 1444978 h 1761067"/>
              <a:gd name="connsiteX11" fmla="*/ 1118559 w 1976514"/>
              <a:gd name="connsiteY11" fmla="*/ 1411111 h 1761067"/>
              <a:gd name="connsiteX12" fmla="*/ 1141137 w 1976514"/>
              <a:gd name="connsiteY12" fmla="*/ 1343378 h 1761067"/>
              <a:gd name="connsiteX13" fmla="*/ 1152426 w 1976514"/>
              <a:gd name="connsiteY13" fmla="*/ 1309511 h 1761067"/>
              <a:gd name="connsiteX14" fmla="*/ 1152426 w 1976514"/>
              <a:gd name="connsiteY14" fmla="*/ 970844 h 1761067"/>
              <a:gd name="connsiteX15" fmla="*/ 1141137 w 1976514"/>
              <a:gd name="connsiteY15" fmla="*/ 936978 h 1761067"/>
              <a:gd name="connsiteX16" fmla="*/ 1152426 w 1976514"/>
              <a:gd name="connsiteY16" fmla="*/ 722489 h 1761067"/>
              <a:gd name="connsiteX17" fmla="*/ 1175003 w 1976514"/>
              <a:gd name="connsiteY17" fmla="*/ 688622 h 1761067"/>
              <a:gd name="connsiteX18" fmla="*/ 1220159 w 1976514"/>
              <a:gd name="connsiteY18" fmla="*/ 609600 h 1761067"/>
              <a:gd name="connsiteX19" fmla="*/ 1254026 w 1976514"/>
              <a:gd name="connsiteY19" fmla="*/ 598311 h 1761067"/>
              <a:gd name="connsiteX20" fmla="*/ 1287892 w 1976514"/>
              <a:gd name="connsiteY20" fmla="*/ 575733 h 1761067"/>
              <a:gd name="connsiteX21" fmla="*/ 1423359 w 1976514"/>
              <a:gd name="connsiteY21" fmla="*/ 598311 h 1761067"/>
              <a:gd name="connsiteX22" fmla="*/ 1502381 w 1976514"/>
              <a:gd name="connsiteY22" fmla="*/ 620889 h 1761067"/>
              <a:gd name="connsiteX23" fmla="*/ 1716870 w 1976514"/>
              <a:gd name="connsiteY23" fmla="*/ 609600 h 1761067"/>
              <a:gd name="connsiteX24" fmla="*/ 1750737 w 1976514"/>
              <a:gd name="connsiteY24" fmla="*/ 587022 h 1761067"/>
              <a:gd name="connsiteX25" fmla="*/ 1784603 w 1976514"/>
              <a:gd name="connsiteY25" fmla="*/ 575733 h 1761067"/>
              <a:gd name="connsiteX26" fmla="*/ 1829759 w 1976514"/>
              <a:gd name="connsiteY26" fmla="*/ 474133 h 1761067"/>
              <a:gd name="connsiteX27" fmla="*/ 1841048 w 1976514"/>
              <a:gd name="connsiteY27" fmla="*/ 440267 h 1761067"/>
              <a:gd name="connsiteX28" fmla="*/ 1852337 w 1976514"/>
              <a:gd name="connsiteY28" fmla="*/ 248355 h 1761067"/>
              <a:gd name="connsiteX29" fmla="*/ 1863626 w 1976514"/>
              <a:gd name="connsiteY29" fmla="*/ 214489 h 1761067"/>
              <a:gd name="connsiteX30" fmla="*/ 1886203 w 1976514"/>
              <a:gd name="connsiteY30" fmla="*/ 101600 h 1761067"/>
              <a:gd name="connsiteX31" fmla="*/ 1965226 w 1976514"/>
              <a:gd name="connsiteY31" fmla="*/ 11289 h 1761067"/>
              <a:gd name="connsiteX32" fmla="*/ 1976514 w 1976514"/>
              <a:gd name="connsiteY32" fmla="*/ 0 h 1761067"/>
              <a:gd name="connsiteX0" fmla="*/ 181581 w 1976514"/>
              <a:gd name="connsiteY0" fmla="*/ 1284111 h 1763448"/>
              <a:gd name="connsiteX1" fmla="*/ 65849 w 1976514"/>
              <a:gd name="connsiteY1" fmla="*/ 1636889 h 1763448"/>
              <a:gd name="connsiteX2" fmla="*/ 418648 w 1976514"/>
              <a:gd name="connsiteY2" fmla="*/ 1761067 h 1763448"/>
              <a:gd name="connsiteX3" fmla="*/ 858914 w 1976514"/>
              <a:gd name="connsiteY3" fmla="*/ 1715911 h 1763448"/>
              <a:gd name="connsiteX4" fmla="*/ 926648 w 1976514"/>
              <a:gd name="connsiteY4" fmla="*/ 1682044 h 1763448"/>
              <a:gd name="connsiteX5" fmla="*/ 960514 w 1976514"/>
              <a:gd name="connsiteY5" fmla="*/ 1648178 h 1763448"/>
              <a:gd name="connsiteX6" fmla="*/ 983092 w 1976514"/>
              <a:gd name="connsiteY6" fmla="*/ 1614311 h 1763448"/>
              <a:gd name="connsiteX7" fmla="*/ 1050826 w 1976514"/>
              <a:gd name="connsiteY7" fmla="*/ 1546578 h 1763448"/>
              <a:gd name="connsiteX8" fmla="*/ 1084692 w 1976514"/>
              <a:gd name="connsiteY8" fmla="*/ 1478844 h 1763448"/>
              <a:gd name="connsiteX9" fmla="*/ 1095981 w 1976514"/>
              <a:gd name="connsiteY9" fmla="*/ 1444978 h 1763448"/>
              <a:gd name="connsiteX10" fmla="*/ 1118559 w 1976514"/>
              <a:gd name="connsiteY10" fmla="*/ 1411111 h 1763448"/>
              <a:gd name="connsiteX11" fmla="*/ 1141137 w 1976514"/>
              <a:gd name="connsiteY11" fmla="*/ 1343378 h 1763448"/>
              <a:gd name="connsiteX12" fmla="*/ 1152426 w 1976514"/>
              <a:gd name="connsiteY12" fmla="*/ 1309511 h 1763448"/>
              <a:gd name="connsiteX13" fmla="*/ 1152426 w 1976514"/>
              <a:gd name="connsiteY13" fmla="*/ 970844 h 1763448"/>
              <a:gd name="connsiteX14" fmla="*/ 1141137 w 1976514"/>
              <a:gd name="connsiteY14" fmla="*/ 936978 h 1763448"/>
              <a:gd name="connsiteX15" fmla="*/ 1152426 w 1976514"/>
              <a:gd name="connsiteY15" fmla="*/ 722489 h 1763448"/>
              <a:gd name="connsiteX16" fmla="*/ 1175003 w 1976514"/>
              <a:gd name="connsiteY16" fmla="*/ 688622 h 1763448"/>
              <a:gd name="connsiteX17" fmla="*/ 1220159 w 1976514"/>
              <a:gd name="connsiteY17" fmla="*/ 609600 h 1763448"/>
              <a:gd name="connsiteX18" fmla="*/ 1254026 w 1976514"/>
              <a:gd name="connsiteY18" fmla="*/ 598311 h 1763448"/>
              <a:gd name="connsiteX19" fmla="*/ 1287892 w 1976514"/>
              <a:gd name="connsiteY19" fmla="*/ 575733 h 1763448"/>
              <a:gd name="connsiteX20" fmla="*/ 1423359 w 1976514"/>
              <a:gd name="connsiteY20" fmla="*/ 598311 h 1763448"/>
              <a:gd name="connsiteX21" fmla="*/ 1502381 w 1976514"/>
              <a:gd name="connsiteY21" fmla="*/ 620889 h 1763448"/>
              <a:gd name="connsiteX22" fmla="*/ 1716870 w 1976514"/>
              <a:gd name="connsiteY22" fmla="*/ 609600 h 1763448"/>
              <a:gd name="connsiteX23" fmla="*/ 1750737 w 1976514"/>
              <a:gd name="connsiteY23" fmla="*/ 587022 h 1763448"/>
              <a:gd name="connsiteX24" fmla="*/ 1784603 w 1976514"/>
              <a:gd name="connsiteY24" fmla="*/ 575733 h 1763448"/>
              <a:gd name="connsiteX25" fmla="*/ 1829759 w 1976514"/>
              <a:gd name="connsiteY25" fmla="*/ 474133 h 1763448"/>
              <a:gd name="connsiteX26" fmla="*/ 1841048 w 1976514"/>
              <a:gd name="connsiteY26" fmla="*/ 440267 h 1763448"/>
              <a:gd name="connsiteX27" fmla="*/ 1852337 w 1976514"/>
              <a:gd name="connsiteY27" fmla="*/ 248355 h 1763448"/>
              <a:gd name="connsiteX28" fmla="*/ 1863626 w 1976514"/>
              <a:gd name="connsiteY28" fmla="*/ 214489 h 1763448"/>
              <a:gd name="connsiteX29" fmla="*/ 1886203 w 1976514"/>
              <a:gd name="connsiteY29" fmla="*/ 101600 h 1763448"/>
              <a:gd name="connsiteX30" fmla="*/ 1965226 w 1976514"/>
              <a:gd name="connsiteY30" fmla="*/ 11289 h 1763448"/>
              <a:gd name="connsiteX31" fmla="*/ 1976514 w 1976514"/>
              <a:gd name="connsiteY31" fmla="*/ 0 h 1763448"/>
              <a:gd name="connsiteX0" fmla="*/ 181783 w 1976716"/>
              <a:gd name="connsiteY0" fmla="*/ 1284111 h 1825778"/>
              <a:gd name="connsiteX1" fmla="*/ 66051 w 1976716"/>
              <a:gd name="connsiteY1" fmla="*/ 1636889 h 1825778"/>
              <a:gd name="connsiteX2" fmla="*/ 422187 w 1976716"/>
              <a:gd name="connsiteY2" fmla="*/ 1824567 h 1825778"/>
              <a:gd name="connsiteX3" fmla="*/ 859116 w 1976716"/>
              <a:gd name="connsiteY3" fmla="*/ 1715911 h 1825778"/>
              <a:gd name="connsiteX4" fmla="*/ 926850 w 1976716"/>
              <a:gd name="connsiteY4" fmla="*/ 1682044 h 1825778"/>
              <a:gd name="connsiteX5" fmla="*/ 960716 w 1976716"/>
              <a:gd name="connsiteY5" fmla="*/ 1648178 h 1825778"/>
              <a:gd name="connsiteX6" fmla="*/ 983294 w 1976716"/>
              <a:gd name="connsiteY6" fmla="*/ 1614311 h 1825778"/>
              <a:gd name="connsiteX7" fmla="*/ 1051028 w 1976716"/>
              <a:gd name="connsiteY7" fmla="*/ 1546578 h 1825778"/>
              <a:gd name="connsiteX8" fmla="*/ 1084894 w 1976716"/>
              <a:gd name="connsiteY8" fmla="*/ 1478844 h 1825778"/>
              <a:gd name="connsiteX9" fmla="*/ 1096183 w 1976716"/>
              <a:gd name="connsiteY9" fmla="*/ 1444978 h 1825778"/>
              <a:gd name="connsiteX10" fmla="*/ 1118761 w 1976716"/>
              <a:gd name="connsiteY10" fmla="*/ 1411111 h 1825778"/>
              <a:gd name="connsiteX11" fmla="*/ 1141339 w 1976716"/>
              <a:gd name="connsiteY11" fmla="*/ 1343378 h 1825778"/>
              <a:gd name="connsiteX12" fmla="*/ 1152628 w 1976716"/>
              <a:gd name="connsiteY12" fmla="*/ 1309511 h 1825778"/>
              <a:gd name="connsiteX13" fmla="*/ 1152628 w 1976716"/>
              <a:gd name="connsiteY13" fmla="*/ 970844 h 1825778"/>
              <a:gd name="connsiteX14" fmla="*/ 1141339 w 1976716"/>
              <a:gd name="connsiteY14" fmla="*/ 936978 h 1825778"/>
              <a:gd name="connsiteX15" fmla="*/ 1152628 w 1976716"/>
              <a:gd name="connsiteY15" fmla="*/ 722489 h 1825778"/>
              <a:gd name="connsiteX16" fmla="*/ 1175205 w 1976716"/>
              <a:gd name="connsiteY16" fmla="*/ 688622 h 1825778"/>
              <a:gd name="connsiteX17" fmla="*/ 1220361 w 1976716"/>
              <a:gd name="connsiteY17" fmla="*/ 609600 h 1825778"/>
              <a:gd name="connsiteX18" fmla="*/ 1254228 w 1976716"/>
              <a:gd name="connsiteY18" fmla="*/ 598311 h 1825778"/>
              <a:gd name="connsiteX19" fmla="*/ 1288094 w 1976716"/>
              <a:gd name="connsiteY19" fmla="*/ 575733 h 1825778"/>
              <a:gd name="connsiteX20" fmla="*/ 1423561 w 1976716"/>
              <a:gd name="connsiteY20" fmla="*/ 598311 h 1825778"/>
              <a:gd name="connsiteX21" fmla="*/ 1502583 w 1976716"/>
              <a:gd name="connsiteY21" fmla="*/ 620889 h 1825778"/>
              <a:gd name="connsiteX22" fmla="*/ 1717072 w 1976716"/>
              <a:gd name="connsiteY22" fmla="*/ 609600 h 1825778"/>
              <a:gd name="connsiteX23" fmla="*/ 1750939 w 1976716"/>
              <a:gd name="connsiteY23" fmla="*/ 587022 h 1825778"/>
              <a:gd name="connsiteX24" fmla="*/ 1784805 w 1976716"/>
              <a:gd name="connsiteY24" fmla="*/ 575733 h 1825778"/>
              <a:gd name="connsiteX25" fmla="*/ 1829961 w 1976716"/>
              <a:gd name="connsiteY25" fmla="*/ 474133 h 1825778"/>
              <a:gd name="connsiteX26" fmla="*/ 1841250 w 1976716"/>
              <a:gd name="connsiteY26" fmla="*/ 440267 h 1825778"/>
              <a:gd name="connsiteX27" fmla="*/ 1852539 w 1976716"/>
              <a:gd name="connsiteY27" fmla="*/ 248355 h 1825778"/>
              <a:gd name="connsiteX28" fmla="*/ 1863828 w 1976716"/>
              <a:gd name="connsiteY28" fmla="*/ 214489 h 1825778"/>
              <a:gd name="connsiteX29" fmla="*/ 1886405 w 1976716"/>
              <a:gd name="connsiteY29" fmla="*/ 101600 h 1825778"/>
              <a:gd name="connsiteX30" fmla="*/ 1965428 w 1976716"/>
              <a:gd name="connsiteY30" fmla="*/ 11289 h 1825778"/>
              <a:gd name="connsiteX31" fmla="*/ 1976716 w 1976716"/>
              <a:gd name="connsiteY31" fmla="*/ 0 h 1825778"/>
              <a:gd name="connsiteX0" fmla="*/ 0 w 1794933"/>
              <a:gd name="connsiteY0" fmla="*/ 1284111 h 1843305"/>
              <a:gd name="connsiteX1" fmla="*/ 240404 w 1794933"/>
              <a:gd name="connsiteY1" fmla="*/ 1824567 h 1843305"/>
              <a:gd name="connsiteX2" fmla="*/ 677333 w 1794933"/>
              <a:gd name="connsiteY2" fmla="*/ 1715911 h 1843305"/>
              <a:gd name="connsiteX3" fmla="*/ 745067 w 1794933"/>
              <a:gd name="connsiteY3" fmla="*/ 1682044 h 1843305"/>
              <a:gd name="connsiteX4" fmla="*/ 778933 w 1794933"/>
              <a:gd name="connsiteY4" fmla="*/ 1648178 h 1843305"/>
              <a:gd name="connsiteX5" fmla="*/ 801511 w 1794933"/>
              <a:gd name="connsiteY5" fmla="*/ 1614311 h 1843305"/>
              <a:gd name="connsiteX6" fmla="*/ 869245 w 1794933"/>
              <a:gd name="connsiteY6" fmla="*/ 1546578 h 1843305"/>
              <a:gd name="connsiteX7" fmla="*/ 903111 w 1794933"/>
              <a:gd name="connsiteY7" fmla="*/ 1478844 h 1843305"/>
              <a:gd name="connsiteX8" fmla="*/ 914400 w 1794933"/>
              <a:gd name="connsiteY8" fmla="*/ 1444978 h 1843305"/>
              <a:gd name="connsiteX9" fmla="*/ 936978 w 1794933"/>
              <a:gd name="connsiteY9" fmla="*/ 1411111 h 1843305"/>
              <a:gd name="connsiteX10" fmla="*/ 959556 w 1794933"/>
              <a:gd name="connsiteY10" fmla="*/ 1343378 h 1843305"/>
              <a:gd name="connsiteX11" fmla="*/ 970845 w 1794933"/>
              <a:gd name="connsiteY11" fmla="*/ 1309511 h 1843305"/>
              <a:gd name="connsiteX12" fmla="*/ 970845 w 1794933"/>
              <a:gd name="connsiteY12" fmla="*/ 970844 h 1843305"/>
              <a:gd name="connsiteX13" fmla="*/ 959556 w 1794933"/>
              <a:gd name="connsiteY13" fmla="*/ 936978 h 1843305"/>
              <a:gd name="connsiteX14" fmla="*/ 970845 w 1794933"/>
              <a:gd name="connsiteY14" fmla="*/ 722489 h 1843305"/>
              <a:gd name="connsiteX15" fmla="*/ 993422 w 1794933"/>
              <a:gd name="connsiteY15" fmla="*/ 688622 h 1843305"/>
              <a:gd name="connsiteX16" fmla="*/ 1038578 w 1794933"/>
              <a:gd name="connsiteY16" fmla="*/ 609600 h 1843305"/>
              <a:gd name="connsiteX17" fmla="*/ 1072445 w 1794933"/>
              <a:gd name="connsiteY17" fmla="*/ 598311 h 1843305"/>
              <a:gd name="connsiteX18" fmla="*/ 1106311 w 1794933"/>
              <a:gd name="connsiteY18" fmla="*/ 575733 h 1843305"/>
              <a:gd name="connsiteX19" fmla="*/ 1241778 w 1794933"/>
              <a:gd name="connsiteY19" fmla="*/ 598311 h 1843305"/>
              <a:gd name="connsiteX20" fmla="*/ 1320800 w 1794933"/>
              <a:gd name="connsiteY20" fmla="*/ 620889 h 1843305"/>
              <a:gd name="connsiteX21" fmla="*/ 1535289 w 1794933"/>
              <a:gd name="connsiteY21" fmla="*/ 609600 h 1843305"/>
              <a:gd name="connsiteX22" fmla="*/ 1569156 w 1794933"/>
              <a:gd name="connsiteY22" fmla="*/ 587022 h 1843305"/>
              <a:gd name="connsiteX23" fmla="*/ 1603022 w 1794933"/>
              <a:gd name="connsiteY23" fmla="*/ 575733 h 1843305"/>
              <a:gd name="connsiteX24" fmla="*/ 1648178 w 1794933"/>
              <a:gd name="connsiteY24" fmla="*/ 474133 h 1843305"/>
              <a:gd name="connsiteX25" fmla="*/ 1659467 w 1794933"/>
              <a:gd name="connsiteY25" fmla="*/ 440267 h 1843305"/>
              <a:gd name="connsiteX26" fmla="*/ 1670756 w 1794933"/>
              <a:gd name="connsiteY26" fmla="*/ 248355 h 1843305"/>
              <a:gd name="connsiteX27" fmla="*/ 1682045 w 1794933"/>
              <a:gd name="connsiteY27" fmla="*/ 214489 h 1843305"/>
              <a:gd name="connsiteX28" fmla="*/ 1704622 w 1794933"/>
              <a:gd name="connsiteY28" fmla="*/ 101600 h 1843305"/>
              <a:gd name="connsiteX29" fmla="*/ 1783645 w 1794933"/>
              <a:gd name="connsiteY29" fmla="*/ 11289 h 1843305"/>
              <a:gd name="connsiteX30" fmla="*/ 1794933 w 1794933"/>
              <a:gd name="connsiteY30" fmla="*/ 0 h 1843305"/>
              <a:gd name="connsiteX0" fmla="*/ 178069 w 1973002"/>
              <a:gd name="connsiteY0" fmla="*/ 1284111 h 1843305"/>
              <a:gd name="connsiteX1" fmla="*/ 418473 w 1973002"/>
              <a:gd name="connsiteY1" fmla="*/ 1824567 h 1843305"/>
              <a:gd name="connsiteX2" fmla="*/ 855402 w 1973002"/>
              <a:gd name="connsiteY2" fmla="*/ 1715911 h 1843305"/>
              <a:gd name="connsiteX3" fmla="*/ 923136 w 1973002"/>
              <a:gd name="connsiteY3" fmla="*/ 1682044 h 1843305"/>
              <a:gd name="connsiteX4" fmla="*/ 957002 w 1973002"/>
              <a:gd name="connsiteY4" fmla="*/ 1648178 h 1843305"/>
              <a:gd name="connsiteX5" fmla="*/ 979580 w 1973002"/>
              <a:gd name="connsiteY5" fmla="*/ 1614311 h 1843305"/>
              <a:gd name="connsiteX6" fmla="*/ 1047314 w 1973002"/>
              <a:gd name="connsiteY6" fmla="*/ 1546578 h 1843305"/>
              <a:gd name="connsiteX7" fmla="*/ 1081180 w 1973002"/>
              <a:gd name="connsiteY7" fmla="*/ 1478844 h 1843305"/>
              <a:gd name="connsiteX8" fmla="*/ 1092469 w 1973002"/>
              <a:gd name="connsiteY8" fmla="*/ 1444978 h 1843305"/>
              <a:gd name="connsiteX9" fmla="*/ 1115047 w 1973002"/>
              <a:gd name="connsiteY9" fmla="*/ 1411111 h 1843305"/>
              <a:gd name="connsiteX10" fmla="*/ 1137625 w 1973002"/>
              <a:gd name="connsiteY10" fmla="*/ 1343378 h 1843305"/>
              <a:gd name="connsiteX11" fmla="*/ 1148914 w 1973002"/>
              <a:gd name="connsiteY11" fmla="*/ 1309511 h 1843305"/>
              <a:gd name="connsiteX12" fmla="*/ 1148914 w 1973002"/>
              <a:gd name="connsiteY12" fmla="*/ 970844 h 1843305"/>
              <a:gd name="connsiteX13" fmla="*/ 1137625 w 1973002"/>
              <a:gd name="connsiteY13" fmla="*/ 936978 h 1843305"/>
              <a:gd name="connsiteX14" fmla="*/ 1148914 w 1973002"/>
              <a:gd name="connsiteY14" fmla="*/ 722489 h 1843305"/>
              <a:gd name="connsiteX15" fmla="*/ 1171491 w 1973002"/>
              <a:gd name="connsiteY15" fmla="*/ 688622 h 1843305"/>
              <a:gd name="connsiteX16" fmla="*/ 1216647 w 1973002"/>
              <a:gd name="connsiteY16" fmla="*/ 609600 h 1843305"/>
              <a:gd name="connsiteX17" fmla="*/ 1250514 w 1973002"/>
              <a:gd name="connsiteY17" fmla="*/ 598311 h 1843305"/>
              <a:gd name="connsiteX18" fmla="*/ 1284380 w 1973002"/>
              <a:gd name="connsiteY18" fmla="*/ 575733 h 1843305"/>
              <a:gd name="connsiteX19" fmla="*/ 1419847 w 1973002"/>
              <a:gd name="connsiteY19" fmla="*/ 598311 h 1843305"/>
              <a:gd name="connsiteX20" fmla="*/ 1498869 w 1973002"/>
              <a:gd name="connsiteY20" fmla="*/ 620889 h 1843305"/>
              <a:gd name="connsiteX21" fmla="*/ 1713358 w 1973002"/>
              <a:gd name="connsiteY21" fmla="*/ 609600 h 1843305"/>
              <a:gd name="connsiteX22" fmla="*/ 1747225 w 1973002"/>
              <a:gd name="connsiteY22" fmla="*/ 587022 h 1843305"/>
              <a:gd name="connsiteX23" fmla="*/ 1781091 w 1973002"/>
              <a:gd name="connsiteY23" fmla="*/ 575733 h 1843305"/>
              <a:gd name="connsiteX24" fmla="*/ 1826247 w 1973002"/>
              <a:gd name="connsiteY24" fmla="*/ 474133 h 1843305"/>
              <a:gd name="connsiteX25" fmla="*/ 1837536 w 1973002"/>
              <a:gd name="connsiteY25" fmla="*/ 440267 h 1843305"/>
              <a:gd name="connsiteX26" fmla="*/ 1848825 w 1973002"/>
              <a:gd name="connsiteY26" fmla="*/ 248355 h 1843305"/>
              <a:gd name="connsiteX27" fmla="*/ 1860114 w 1973002"/>
              <a:gd name="connsiteY27" fmla="*/ 214489 h 1843305"/>
              <a:gd name="connsiteX28" fmla="*/ 1882691 w 1973002"/>
              <a:gd name="connsiteY28" fmla="*/ 101600 h 1843305"/>
              <a:gd name="connsiteX29" fmla="*/ 1961714 w 1973002"/>
              <a:gd name="connsiteY29" fmla="*/ 11289 h 1843305"/>
              <a:gd name="connsiteX30" fmla="*/ 1973002 w 1973002"/>
              <a:gd name="connsiteY30" fmla="*/ 0 h 1843305"/>
              <a:gd name="connsiteX0" fmla="*/ 179944 w 1974877"/>
              <a:gd name="connsiteY0" fmla="*/ 1284111 h 1839167"/>
              <a:gd name="connsiteX1" fmla="*/ 420348 w 1974877"/>
              <a:gd name="connsiteY1" fmla="*/ 1824567 h 1839167"/>
              <a:gd name="connsiteX2" fmla="*/ 925011 w 1974877"/>
              <a:gd name="connsiteY2" fmla="*/ 1682044 h 1839167"/>
              <a:gd name="connsiteX3" fmla="*/ 958877 w 1974877"/>
              <a:gd name="connsiteY3" fmla="*/ 1648178 h 1839167"/>
              <a:gd name="connsiteX4" fmla="*/ 981455 w 1974877"/>
              <a:gd name="connsiteY4" fmla="*/ 1614311 h 1839167"/>
              <a:gd name="connsiteX5" fmla="*/ 1049189 w 1974877"/>
              <a:gd name="connsiteY5" fmla="*/ 1546578 h 1839167"/>
              <a:gd name="connsiteX6" fmla="*/ 1083055 w 1974877"/>
              <a:gd name="connsiteY6" fmla="*/ 1478844 h 1839167"/>
              <a:gd name="connsiteX7" fmla="*/ 1094344 w 1974877"/>
              <a:gd name="connsiteY7" fmla="*/ 1444978 h 1839167"/>
              <a:gd name="connsiteX8" fmla="*/ 1116922 w 1974877"/>
              <a:gd name="connsiteY8" fmla="*/ 1411111 h 1839167"/>
              <a:gd name="connsiteX9" fmla="*/ 1139500 w 1974877"/>
              <a:gd name="connsiteY9" fmla="*/ 1343378 h 1839167"/>
              <a:gd name="connsiteX10" fmla="*/ 1150789 w 1974877"/>
              <a:gd name="connsiteY10" fmla="*/ 1309511 h 1839167"/>
              <a:gd name="connsiteX11" fmla="*/ 1150789 w 1974877"/>
              <a:gd name="connsiteY11" fmla="*/ 970844 h 1839167"/>
              <a:gd name="connsiteX12" fmla="*/ 1139500 w 1974877"/>
              <a:gd name="connsiteY12" fmla="*/ 936978 h 1839167"/>
              <a:gd name="connsiteX13" fmla="*/ 1150789 w 1974877"/>
              <a:gd name="connsiteY13" fmla="*/ 722489 h 1839167"/>
              <a:gd name="connsiteX14" fmla="*/ 1173366 w 1974877"/>
              <a:gd name="connsiteY14" fmla="*/ 688622 h 1839167"/>
              <a:gd name="connsiteX15" fmla="*/ 1218522 w 1974877"/>
              <a:gd name="connsiteY15" fmla="*/ 609600 h 1839167"/>
              <a:gd name="connsiteX16" fmla="*/ 1252389 w 1974877"/>
              <a:gd name="connsiteY16" fmla="*/ 598311 h 1839167"/>
              <a:gd name="connsiteX17" fmla="*/ 1286255 w 1974877"/>
              <a:gd name="connsiteY17" fmla="*/ 575733 h 1839167"/>
              <a:gd name="connsiteX18" fmla="*/ 1421722 w 1974877"/>
              <a:gd name="connsiteY18" fmla="*/ 598311 h 1839167"/>
              <a:gd name="connsiteX19" fmla="*/ 1500744 w 1974877"/>
              <a:gd name="connsiteY19" fmla="*/ 620889 h 1839167"/>
              <a:gd name="connsiteX20" fmla="*/ 1715233 w 1974877"/>
              <a:gd name="connsiteY20" fmla="*/ 609600 h 1839167"/>
              <a:gd name="connsiteX21" fmla="*/ 1749100 w 1974877"/>
              <a:gd name="connsiteY21" fmla="*/ 587022 h 1839167"/>
              <a:gd name="connsiteX22" fmla="*/ 1782966 w 1974877"/>
              <a:gd name="connsiteY22" fmla="*/ 575733 h 1839167"/>
              <a:gd name="connsiteX23" fmla="*/ 1828122 w 1974877"/>
              <a:gd name="connsiteY23" fmla="*/ 474133 h 1839167"/>
              <a:gd name="connsiteX24" fmla="*/ 1839411 w 1974877"/>
              <a:gd name="connsiteY24" fmla="*/ 440267 h 1839167"/>
              <a:gd name="connsiteX25" fmla="*/ 1850700 w 1974877"/>
              <a:gd name="connsiteY25" fmla="*/ 248355 h 1839167"/>
              <a:gd name="connsiteX26" fmla="*/ 1861989 w 1974877"/>
              <a:gd name="connsiteY26" fmla="*/ 214489 h 1839167"/>
              <a:gd name="connsiteX27" fmla="*/ 1884566 w 1974877"/>
              <a:gd name="connsiteY27" fmla="*/ 101600 h 1839167"/>
              <a:gd name="connsiteX28" fmla="*/ 1963589 w 1974877"/>
              <a:gd name="connsiteY28" fmla="*/ 11289 h 1839167"/>
              <a:gd name="connsiteX29" fmla="*/ 1974877 w 1974877"/>
              <a:gd name="connsiteY29" fmla="*/ 0 h 1839167"/>
              <a:gd name="connsiteX0" fmla="*/ 180894 w 1975827"/>
              <a:gd name="connsiteY0" fmla="*/ 1284111 h 1835856"/>
              <a:gd name="connsiteX1" fmla="*/ 421298 w 1975827"/>
              <a:gd name="connsiteY1" fmla="*/ 1824567 h 1835856"/>
              <a:gd name="connsiteX2" fmla="*/ 959827 w 1975827"/>
              <a:gd name="connsiteY2" fmla="*/ 1648178 h 1835856"/>
              <a:gd name="connsiteX3" fmla="*/ 982405 w 1975827"/>
              <a:gd name="connsiteY3" fmla="*/ 1614311 h 1835856"/>
              <a:gd name="connsiteX4" fmla="*/ 1050139 w 1975827"/>
              <a:gd name="connsiteY4" fmla="*/ 1546578 h 1835856"/>
              <a:gd name="connsiteX5" fmla="*/ 1084005 w 1975827"/>
              <a:gd name="connsiteY5" fmla="*/ 1478844 h 1835856"/>
              <a:gd name="connsiteX6" fmla="*/ 1095294 w 1975827"/>
              <a:gd name="connsiteY6" fmla="*/ 1444978 h 1835856"/>
              <a:gd name="connsiteX7" fmla="*/ 1117872 w 1975827"/>
              <a:gd name="connsiteY7" fmla="*/ 1411111 h 1835856"/>
              <a:gd name="connsiteX8" fmla="*/ 1140450 w 1975827"/>
              <a:gd name="connsiteY8" fmla="*/ 1343378 h 1835856"/>
              <a:gd name="connsiteX9" fmla="*/ 1151739 w 1975827"/>
              <a:gd name="connsiteY9" fmla="*/ 1309511 h 1835856"/>
              <a:gd name="connsiteX10" fmla="*/ 1151739 w 1975827"/>
              <a:gd name="connsiteY10" fmla="*/ 970844 h 1835856"/>
              <a:gd name="connsiteX11" fmla="*/ 1140450 w 1975827"/>
              <a:gd name="connsiteY11" fmla="*/ 936978 h 1835856"/>
              <a:gd name="connsiteX12" fmla="*/ 1151739 w 1975827"/>
              <a:gd name="connsiteY12" fmla="*/ 722489 h 1835856"/>
              <a:gd name="connsiteX13" fmla="*/ 1174316 w 1975827"/>
              <a:gd name="connsiteY13" fmla="*/ 688622 h 1835856"/>
              <a:gd name="connsiteX14" fmla="*/ 1219472 w 1975827"/>
              <a:gd name="connsiteY14" fmla="*/ 609600 h 1835856"/>
              <a:gd name="connsiteX15" fmla="*/ 1253339 w 1975827"/>
              <a:gd name="connsiteY15" fmla="*/ 598311 h 1835856"/>
              <a:gd name="connsiteX16" fmla="*/ 1287205 w 1975827"/>
              <a:gd name="connsiteY16" fmla="*/ 575733 h 1835856"/>
              <a:gd name="connsiteX17" fmla="*/ 1422672 w 1975827"/>
              <a:gd name="connsiteY17" fmla="*/ 598311 h 1835856"/>
              <a:gd name="connsiteX18" fmla="*/ 1501694 w 1975827"/>
              <a:gd name="connsiteY18" fmla="*/ 620889 h 1835856"/>
              <a:gd name="connsiteX19" fmla="*/ 1716183 w 1975827"/>
              <a:gd name="connsiteY19" fmla="*/ 609600 h 1835856"/>
              <a:gd name="connsiteX20" fmla="*/ 1750050 w 1975827"/>
              <a:gd name="connsiteY20" fmla="*/ 587022 h 1835856"/>
              <a:gd name="connsiteX21" fmla="*/ 1783916 w 1975827"/>
              <a:gd name="connsiteY21" fmla="*/ 575733 h 1835856"/>
              <a:gd name="connsiteX22" fmla="*/ 1829072 w 1975827"/>
              <a:gd name="connsiteY22" fmla="*/ 474133 h 1835856"/>
              <a:gd name="connsiteX23" fmla="*/ 1840361 w 1975827"/>
              <a:gd name="connsiteY23" fmla="*/ 440267 h 1835856"/>
              <a:gd name="connsiteX24" fmla="*/ 1851650 w 1975827"/>
              <a:gd name="connsiteY24" fmla="*/ 248355 h 1835856"/>
              <a:gd name="connsiteX25" fmla="*/ 1862939 w 1975827"/>
              <a:gd name="connsiteY25" fmla="*/ 214489 h 1835856"/>
              <a:gd name="connsiteX26" fmla="*/ 1885516 w 1975827"/>
              <a:gd name="connsiteY26" fmla="*/ 101600 h 1835856"/>
              <a:gd name="connsiteX27" fmla="*/ 1964539 w 1975827"/>
              <a:gd name="connsiteY27" fmla="*/ 11289 h 1835856"/>
              <a:gd name="connsiteX28" fmla="*/ 1975827 w 1975827"/>
              <a:gd name="connsiteY28" fmla="*/ 0 h 1835856"/>
              <a:gd name="connsiteX0" fmla="*/ 180894 w 1975827"/>
              <a:gd name="connsiteY0" fmla="*/ 1284111 h 1836369"/>
              <a:gd name="connsiteX1" fmla="*/ 421298 w 1975827"/>
              <a:gd name="connsiteY1" fmla="*/ 1824567 h 1836369"/>
              <a:gd name="connsiteX2" fmla="*/ 959827 w 1975827"/>
              <a:gd name="connsiteY2" fmla="*/ 1648178 h 1836369"/>
              <a:gd name="connsiteX3" fmla="*/ 1050139 w 1975827"/>
              <a:gd name="connsiteY3" fmla="*/ 1546578 h 1836369"/>
              <a:gd name="connsiteX4" fmla="*/ 1084005 w 1975827"/>
              <a:gd name="connsiteY4" fmla="*/ 1478844 h 1836369"/>
              <a:gd name="connsiteX5" fmla="*/ 1095294 w 1975827"/>
              <a:gd name="connsiteY5" fmla="*/ 1444978 h 1836369"/>
              <a:gd name="connsiteX6" fmla="*/ 1117872 w 1975827"/>
              <a:gd name="connsiteY6" fmla="*/ 1411111 h 1836369"/>
              <a:gd name="connsiteX7" fmla="*/ 1140450 w 1975827"/>
              <a:gd name="connsiteY7" fmla="*/ 1343378 h 1836369"/>
              <a:gd name="connsiteX8" fmla="*/ 1151739 w 1975827"/>
              <a:gd name="connsiteY8" fmla="*/ 1309511 h 1836369"/>
              <a:gd name="connsiteX9" fmla="*/ 1151739 w 1975827"/>
              <a:gd name="connsiteY9" fmla="*/ 970844 h 1836369"/>
              <a:gd name="connsiteX10" fmla="*/ 1140450 w 1975827"/>
              <a:gd name="connsiteY10" fmla="*/ 936978 h 1836369"/>
              <a:gd name="connsiteX11" fmla="*/ 1151739 w 1975827"/>
              <a:gd name="connsiteY11" fmla="*/ 722489 h 1836369"/>
              <a:gd name="connsiteX12" fmla="*/ 1174316 w 1975827"/>
              <a:gd name="connsiteY12" fmla="*/ 688622 h 1836369"/>
              <a:gd name="connsiteX13" fmla="*/ 1219472 w 1975827"/>
              <a:gd name="connsiteY13" fmla="*/ 609600 h 1836369"/>
              <a:gd name="connsiteX14" fmla="*/ 1253339 w 1975827"/>
              <a:gd name="connsiteY14" fmla="*/ 598311 h 1836369"/>
              <a:gd name="connsiteX15" fmla="*/ 1287205 w 1975827"/>
              <a:gd name="connsiteY15" fmla="*/ 575733 h 1836369"/>
              <a:gd name="connsiteX16" fmla="*/ 1422672 w 1975827"/>
              <a:gd name="connsiteY16" fmla="*/ 598311 h 1836369"/>
              <a:gd name="connsiteX17" fmla="*/ 1501694 w 1975827"/>
              <a:gd name="connsiteY17" fmla="*/ 620889 h 1836369"/>
              <a:gd name="connsiteX18" fmla="*/ 1716183 w 1975827"/>
              <a:gd name="connsiteY18" fmla="*/ 609600 h 1836369"/>
              <a:gd name="connsiteX19" fmla="*/ 1750050 w 1975827"/>
              <a:gd name="connsiteY19" fmla="*/ 587022 h 1836369"/>
              <a:gd name="connsiteX20" fmla="*/ 1783916 w 1975827"/>
              <a:gd name="connsiteY20" fmla="*/ 575733 h 1836369"/>
              <a:gd name="connsiteX21" fmla="*/ 1829072 w 1975827"/>
              <a:gd name="connsiteY21" fmla="*/ 474133 h 1836369"/>
              <a:gd name="connsiteX22" fmla="*/ 1840361 w 1975827"/>
              <a:gd name="connsiteY22" fmla="*/ 440267 h 1836369"/>
              <a:gd name="connsiteX23" fmla="*/ 1851650 w 1975827"/>
              <a:gd name="connsiteY23" fmla="*/ 248355 h 1836369"/>
              <a:gd name="connsiteX24" fmla="*/ 1862939 w 1975827"/>
              <a:gd name="connsiteY24" fmla="*/ 214489 h 1836369"/>
              <a:gd name="connsiteX25" fmla="*/ 1885516 w 1975827"/>
              <a:gd name="connsiteY25" fmla="*/ 101600 h 1836369"/>
              <a:gd name="connsiteX26" fmla="*/ 1964539 w 1975827"/>
              <a:gd name="connsiteY26" fmla="*/ 11289 h 1836369"/>
              <a:gd name="connsiteX27" fmla="*/ 1975827 w 1975827"/>
              <a:gd name="connsiteY27" fmla="*/ 0 h 1836369"/>
              <a:gd name="connsiteX0" fmla="*/ 180894 w 1975827"/>
              <a:gd name="connsiteY0" fmla="*/ 1284111 h 1836369"/>
              <a:gd name="connsiteX1" fmla="*/ 421298 w 1975827"/>
              <a:gd name="connsiteY1" fmla="*/ 1824567 h 1836369"/>
              <a:gd name="connsiteX2" fmla="*/ 959827 w 1975827"/>
              <a:gd name="connsiteY2" fmla="*/ 1648178 h 1836369"/>
              <a:gd name="connsiteX3" fmla="*/ 1050139 w 1975827"/>
              <a:gd name="connsiteY3" fmla="*/ 1546578 h 1836369"/>
              <a:gd name="connsiteX4" fmla="*/ 1095294 w 1975827"/>
              <a:gd name="connsiteY4" fmla="*/ 1444978 h 1836369"/>
              <a:gd name="connsiteX5" fmla="*/ 1117872 w 1975827"/>
              <a:gd name="connsiteY5" fmla="*/ 1411111 h 1836369"/>
              <a:gd name="connsiteX6" fmla="*/ 1140450 w 1975827"/>
              <a:gd name="connsiteY6" fmla="*/ 1343378 h 1836369"/>
              <a:gd name="connsiteX7" fmla="*/ 1151739 w 1975827"/>
              <a:gd name="connsiteY7" fmla="*/ 1309511 h 1836369"/>
              <a:gd name="connsiteX8" fmla="*/ 1151739 w 1975827"/>
              <a:gd name="connsiteY8" fmla="*/ 970844 h 1836369"/>
              <a:gd name="connsiteX9" fmla="*/ 1140450 w 1975827"/>
              <a:gd name="connsiteY9" fmla="*/ 936978 h 1836369"/>
              <a:gd name="connsiteX10" fmla="*/ 1151739 w 1975827"/>
              <a:gd name="connsiteY10" fmla="*/ 722489 h 1836369"/>
              <a:gd name="connsiteX11" fmla="*/ 1174316 w 1975827"/>
              <a:gd name="connsiteY11" fmla="*/ 688622 h 1836369"/>
              <a:gd name="connsiteX12" fmla="*/ 1219472 w 1975827"/>
              <a:gd name="connsiteY12" fmla="*/ 609600 h 1836369"/>
              <a:gd name="connsiteX13" fmla="*/ 1253339 w 1975827"/>
              <a:gd name="connsiteY13" fmla="*/ 598311 h 1836369"/>
              <a:gd name="connsiteX14" fmla="*/ 1287205 w 1975827"/>
              <a:gd name="connsiteY14" fmla="*/ 575733 h 1836369"/>
              <a:gd name="connsiteX15" fmla="*/ 1422672 w 1975827"/>
              <a:gd name="connsiteY15" fmla="*/ 598311 h 1836369"/>
              <a:gd name="connsiteX16" fmla="*/ 1501694 w 1975827"/>
              <a:gd name="connsiteY16" fmla="*/ 620889 h 1836369"/>
              <a:gd name="connsiteX17" fmla="*/ 1716183 w 1975827"/>
              <a:gd name="connsiteY17" fmla="*/ 609600 h 1836369"/>
              <a:gd name="connsiteX18" fmla="*/ 1750050 w 1975827"/>
              <a:gd name="connsiteY18" fmla="*/ 587022 h 1836369"/>
              <a:gd name="connsiteX19" fmla="*/ 1783916 w 1975827"/>
              <a:gd name="connsiteY19" fmla="*/ 575733 h 1836369"/>
              <a:gd name="connsiteX20" fmla="*/ 1829072 w 1975827"/>
              <a:gd name="connsiteY20" fmla="*/ 474133 h 1836369"/>
              <a:gd name="connsiteX21" fmla="*/ 1840361 w 1975827"/>
              <a:gd name="connsiteY21" fmla="*/ 440267 h 1836369"/>
              <a:gd name="connsiteX22" fmla="*/ 1851650 w 1975827"/>
              <a:gd name="connsiteY22" fmla="*/ 248355 h 1836369"/>
              <a:gd name="connsiteX23" fmla="*/ 1862939 w 1975827"/>
              <a:gd name="connsiteY23" fmla="*/ 214489 h 1836369"/>
              <a:gd name="connsiteX24" fmla="*/ 1885516 w 1975827"/>
              <a:gd name="connsiteY24" fmla="*/ 101600 h 1836369"/>
              <a:gd name="connsiteX25" fmla="*/ 1964539 w 1975827"/>
              <a:gd name="connsiteY25" fmla="*/ 11289 h 1836369"/>
              <a:gd name="connsiteX26" fmla="*/ 1975827 w 1975827"/>
              <a:gd name="connsiteY26" fmla="*/ 0 h 1836369"/>
              <a:gd name="connsiteX0" fmla="*/ 180894 w 1975827"/>
              <a:gd name="connsiteY0" fmla="*/ 1284111 h 1836369"/>
              <a:gd name="connsiteX1" fmla="*/ 421298 w 1975827"/>
              <a:gd name="connsiteY1" fmla="*/ 1824567 h 1836369"/>
              <a:gd name="connsiteX2" fmla="*/ 959827 w 1975827"/>
              <a:gd name="connsiteY2" fmla="*/ 1648178 h 1836369"/>
              <a:gd name="connsiteX3" fmla="*/ 1050139 w 1975827"/>
              <a:gd name="connsiteY3" fmla="*/ 1546578 h 1836369"/>
              <a:gd name="connsiteX4" fmla="*/ 1117872 w 1975827"/>
              <a:gd name="connsiteY4" fmla="*/ 1411111 h 1836369"/>
              <a:gd name="connsiteX5" fmla="*/ 1140450 w 1975827"/>
              <a:gd name="connsiteY5" fmla="*/ 1343378 h 1836369"/>
              <a:gd name="connsiteX6" fmla="*/ 1151739 w 1975827"/>
              <a:gd name="connsiteY6" fmla="*/ 1309511 h 1836369"/>
              <a:gd name="connsiteX7" fmla="*/ 1151739 w 1975827"/>
              <a:gd name="connsiteY7" fmla="*/ 970844 h 1836369"/>
              <a:gd name="connsiteX8" fmla="*/ 1140450 w 1975827"/>
              <a:gd name="connsiteY8" fmla="*/ 936978 h 1836369"/>
              <a:gd name="connsiteX9" fmla="*/ 1151739 w 1975827"/>
              <a:gd name="connsiteY9" fmla="*/ 722489 h 1836369"/>
              <a:gd name="connsiteX10" fmla="*/ 1174316 w 1975827"/>
              <a:gd name="connsiteY10" fmla="*/ 688622 h 1836369"/>
              <a:gd name="connsiteX11" fmla="*/ 1219472 w 1975827"/>
              <a:gd name="connsiteY11" fmla="*/ 609600 h 1836369"/>
              <a:gd name="connsiteX12" fmla="*/ 1253339 w 1975827"/>
              <a:gd name="connsiteY12" fmla="*/ 598311 h 1836369"/>
              <a:gd name="connsiteX13" fmla="*/ 1287205 w 1975827"/>
              <a:gd name="connsiteY13" fmla="*/ 575733 h 1836369"/>
              <a:gd name="connsiteX14" fmla="*/ 1422672 w 1975827"/>
              <a:gd name="connsiteY14" fmla="*/ 598311 h 1836369"/>
              <a:gd name="connsiteX15" fmla="*/ 1501694 w 1975827"/>
              <a:gd name="connsiteY15" fmla="*/ 620889 h 1836369"/>
              <a:gd name="connsiteX16" fmla="*/ 1716183 w 1975827"/>
              <a:gd name="connsiteY16" fmla="*/ 609600 h 1836369"/>
              <a:gd name="connsiteX17" fmla="*/ 1750050 w 1975827"/>
              <a:gd name="connsiteY17" fmla="*/ 587022 h 1836369"/>
              <a:gd name="connsiteX18" fmla="*/ 1783916 w 1975827"/>
              <a:gd name="connsiteY18" fmla="*/ 575733 h 1836369"/>
              <a:gd name="connsiteX19" fmla="*/ 1829072 w 1975827"/>
              <a:gd name="connsiteY19" fmla="*/ 474133 h 1836369"/>
              <a:gd name="connsiteX20" fmla="*/ 1840361 w 1975827"/>
              <a:gd name="connsiteY20" fmla="*/ 440267 h 1836369"/>
              <a:gd name="connsiteX21" fmla="*/ 1851650 w 1975827"/>
              <a:gd name="connsiteY21" fmla="*/ 248355 h 1836369"/>
              <a:gd name="connsiteX22" fmla="*/ 1862939 w 1975827"/>
              <a:gd name="connsiteY22" fmla="*/ 214489 h 1836369"/>
              <a:gd name="connsiteX23" fmla="*/ 1885516 w 1975827"/>
              <a:gd name="connsiteY23" fmla="*/ 101600 h 1836369"/>
              <a:gd name="connsiteX24" fmla="*/ 1964539 w 1975827"/>
              <a:gd name="connsiteY24" fmla="*/ 11289 h 1836369"/>
              <a:gd name="connsiteX25" fmla="*/ 1975827 w 1975827"/>
              <a:gd name="connsiteY25" fmla="*/ 0 h 1836369"/>
              <a:gd name="connsiteX0" fmla="*/ 180894 w 1975827"/>
              <a:gd name="connsiteY0" fmla="*/ 1284111 h 1836369"/>
              <a:gd name="connsiteX1" fmla="*/ 421298 w 1975827"/>
              <a:gd name="connsiteY1" fmla="*/ 1824567 h 1836369"/>
              <a:gd name="connsiteX2" fmla="*/ 959827 w 1975827"/>
              <a:gd name="connsiteY2" fmla="*/ 1648178 h 1836369"/>
              <a:gd name="connsiteX3" fmla="*/ 1050139 w 1975827"/>
              <a:gd name="connsiteY3" fmla="*/ 1546578 h 1836369"/>
              <a:gd name="connsiteX4" fmla="*/ 1117872 w 1975827"/>
              <a:gd name="connsiteY4" fmla="*/ 1411111 h 1836369"/>
              <a:gd name="connsiteX5" fmla="*/ 1151739 w 1975827"/>
              <a:gd name="connsiteY5" fmla="*/ 1309511 h 1836369"/>
              <a:gd name="connsiteX6" fmla="*/ 1151739 w 1975827"/>
              <a:gd name="connsiteY6" fmla="*/ 970844 h 1836369"/>
              <a:gd name="connsiteX7" fmla="*/ 1140450 w 1975827"/>
              <a:gd name="connsiteY7" fmla="*/ 936978 h 1836369"/>
              <a:gd name="connsiteX8" fmla="*/ 1151739 w 1975827"/>
              <a:gd name="connsiteY8" fmla="*/ 722489 h 1836369"/>
              <a:gd name="connsiteX9" fmla="*/ 1174316 w 1975827"/>
              <a:gd name="connsiteY9" fmla="*/ 688622 h 1836369"/>
              <a:gd name="connsiteX10" fmla="*/ 1219472 w 1975827"/>
              <a:gd name="connsiteY10" fmla="*/ 609600 h 1836369"/>
              <a:gd name="connsiteX11" fmla="*/ 1253339 w 1975827"/>
              <a:gd name="connsiteY11" fmla="*/ 598311 h 1836369"/>
              <a:gd name="connsiteX12" fmla="*/ 1287205 w 1975827"/>
              <a:gd name="connsiteY12" fmla="*/ 575733 h 1836369"/>
              <a:gd name="connsiteX13" fmla="*/ 1422672 w 1975827"/>
              <a:gd name="connsiteY13" fmla="*/ 598311 h 1836369"/>
              <a:gd name="connsiteX14" fmla="*/ 1501694 w 1975827"/>
              <a:gd name="connsiteY14" fmla="*/ 620889 h 1836369"/>
              <a:gd name="connsiteX15" fmla="*/ 1716183 w 1975827"/>
              <a:gd name="connsiteY15" fmla="*/ 609600 h 1836369"/>
              <a:gd name="connsiteX16" fmla="*/ 1750050 w 1975827"/>
              <a:gd name="connsiteY16" fmla="*/ 587022 h 1836369"/>
              <a:gd name="connsiteX17" fmla="*/ 1783916 w 1975827"/>
              <a:gd name="connsiteY17" fmla="*/ 575733 h 1836369"/>
              <a:gd name="connsiteX18" fmla="*/ 1829072 w 1975827"/>
              <a:gd name="connsiteY18" fmla="*/ 474133 h 1836369"/>
              <a:gd name="connsiteX19" fmla="*/ 1840361 w 1975827"/>
              <a:gd name="connsiteY19" fmla="*/ 440267 h 1836369"/>
              <a:gd name="connsiteX20" fmla="*/ 1851650 w 1975827"/>
              <a:gd name="connsiteY20" fmla="*/ 248355 h 1836369"/>
              <a:gd name="connsiteX21" fmla="*/ 1862939 w 1975827"/>
              <a:gd name="connsiteY21" fmla="*/ 214489 h 1836369"/>
              <a:gd name="connsiteX22" fmla="*/ 1885516 w 1975827"/>
              <a:gd name="connsiteY22" fmla="*/ 101600 h 1836369"/>
              <a:gd name="connsiteX23" fmla="*/ 1964539 w 1975827"/>
              <a:gd name="connsiteY23" fmla="*/ 11289 h 1836369"/>
              <a:gd name="connsiteX24" fmla="*/ 1975827 w 1975827"/>
              <a:gd name="connsiteY24" fmla="*/ 0 h 1836369"/>
              <a:gd name="connsiteX0" fmla="*/ 180894 w 1975827"/>
              <a:gd name="connsiteY0" fmla="*/ 1284111 h 1836369"/>
              <a:gd name="connsiteX1" fmla="*/ 421298 w 1975827"/>
              <a:gd name="connsiteY1" fmla="*/ 1824567 h 1836369"/>
              <a:gd name="connsiteX2" fmla="*/ 959827 w 1975827"/>
              <a:gd name="connsiteY2" fmla="*/ 1648178 h 1836369"/>
              <a:gd name="connsiteX3" fmla="*/ 1050139 w 1975827"/>
              <a:gd name="connsiteY3" fmla="*/ 1546578 h 1836369"/>
              <a:gd name="connsiteX4" fmla="*/ 1117872 w 1975827"/>
              <a:gd name="connsiteY4" fmla="*/ 1411111 h 1836369"/>
              <a:gd name="connsiteX5" fmla="*/ 1151739 w 1975827"/>
              <a:gd name="connsiteY5" fmla="*/ 970844 h 1836369"/>
              <a:gd name="connsiteX6" fmla="*/ 1140450 w 1975827"/>
              <a:gd name="connsiteY6" fmla="*/ 936978 h 1836369"/>
              <a:gd name="connsiteX7" fmla="*/ 1151739 w 1975827"/>
              <a:gd name="connsiteY7" fmla="*/ 722489 h 1836369"/>
              <a:gd name="connsiteX8" fmla="*/ 1174316 w 1975827"/>
              <a:gd name="connsiteY8" fmla="*/ 688622 h 1836369"/>
              <a:gd name="connsiteX9" fmla="*/ 1219472 w 1975827"/>
              <a:gd name="connsiteY9" fmla="*/ 609600 h 1836369"/>
              <a:gd name="connsiteX10" fmla="*/ 1253339 w 1975827"/>
              <a:gd name="connsiteY10" fmla="*/ 598311 h 1836369"/>
              <a:gd name="connsiteX11" fmla="*/ 1287205 w 1975827"/>
              <a:gd name="connsiteY11" fmla="*/ 575733 h 1836369"/>
              <a:gd name="connsiteX12" fmla="*/ 1422672 w 1975827"/>
              <a:gd name="connsiteY12" fmla="*/ 598311 h 1836369"/>
              <a:gd name="connsiteX13" fmla="*/ 1501694 w 1975827"/>
              <a:gd name="connsiteY13" fmla="*/ 620889 h 1836369"/>
              <a:gd name="connsiteX14" fmla="*/ 1716183 w 1975827"/>
              <a:gd name="connsiteY14" fmla="*/ 609600 h 1836369"/>
              <a:gd name="connsiteX15" fmla="*/ 1750050 w 1975827"/>
              <a:gd name="connsiteY15" fmla="*/ 587022 h 1836369"/>
              <a:gd name="connsiteX16" fmla="*/ 1783916 w 1975827"/>
              <a:gd name="connsiteY16" fmla="*/ 575733 h 1836369"/>
              <a:gd name="connsiteX17" fmla="*/ 1829072 w 1975827"/>
              <a:gd name="connsiteY17" fmla="*/ 474133 h 1836369"/>
              <a:gd name="connsiteX18" fmla="*/ 1840361 w 1975827"/>
              <a:gd name="connsiteY18" fmla="*/ 440267 h 1836369"/>
              <a:gd name="connsiteX19" fmla="*/ 1851650 w 1975827"/>
              <a:gd name="connsiteY19" fmla="*/ 248355 h 1836369"/>
              <a:gd name="connsiteX20" fmla="*/ 1862939 w 1975827"/>
              <a:gd name="connsiteY20" fmla="*/ 214489 h 1836369"/>
              <a:gd name="connsiteX21" fmla="*/ 1885516 w 1975827"/>
              <a:gd name="connsiteY21" fmla="*/ 101600 h 1836369"/>
              <a:gd name="connsiteX22" fmla="*/ 1964539 w 1975827"/>
              <a:gd name="connsiteY22" fmla="*/ 11289 h 1836369"/>
              <a:gd name="connsiteX23" fmla="*/ 1975827 w 1975827"/>
              <a:gd name="connsiteY23" fmla="*/ 0 h 1836369"/>
              <a:gd name="connsiteX0" fmla="*/ 180894 w 1975827"/>
              <a:gd name="connsiteY0" fmla="*/ 1284111 h 1836369"/>
              <a:gd name="connsiteX1" fmla="*/ 421298 w 1975827"/>
              <a:gd name="connsiteY1" fmla="*/ 1824567 h 1836369"/>
              <a:gd name="connsiteX2" fmla="*/ 959827 w 1975827"/>
              <a:gd name="connsiteY2" fmla="*/ 1648178 h 1836369"/>
              <a:gd name="connsiteX3" fmla="*/ 1050139 w 1975827"/>
              <a:gd name="connsiteY3" fmla="*/ 1546578 h 1836369"/>
              <a:gd name="connsiteX4" fmla="*/ 1151739 w 1975827"/>
              <a:gd name="connsiteY4" fmla="*/ 970844 h 1836369"/>
              <a:gd name="connsiteX5" fmla="*/ 1140450 w 1975827"/>
              <a:gd name="connsiteY5" fmla="*/ 936978 h 1836369"/>
              <a:gd name="connsiteX6" fmla="*/ 1151739 w 1975827"/>
              <a:gd name="connsiteY6" fmla="*/ 722489 h 1836369"/>
              <a:gd name="connsiteX7" fmla="*/ 1174316 w 1975827"/>
              <a:gd name="connsiteY7" fmla="*/ 688622 h 1836369"/>
              <a:gd name="connsiteX8" fmla="*/ 1219472 w 1975827"/>
              <a:gd name="connsiteY8" fmla="*/ 609600 h 1836369"/>
              <a:gd name="connsiteX9" fmla="*/ 1253339 w 1975827"/>
              <a:gd name="connsiteY9" fmla="*/ 598311 h 1836369"/>
              <a:gd name="connsiteX10" fmla="*/ 1287205 w 1975827"/>
              <a:gd name="connsiteY10" fmla="*/ 575733 h 1836369"/>
              <a:gd name="connsiteX11" fmla="*/ 1422672 w 1975827"/>
              <a:gd name="connsiteY11" fmla="*/ 598311 h 1836369"/>
              <a:gd name="connsiteX12" fmla="*/ 1501694 w 1975827"/>
              <a:gd name="connsiteY12" fmla="*/ 620889 h 1836369"/>
              <a:gd name="connsiteX13" fmla="*/ 1716183 w 1975827"/>
              <a:gd name="connsiteY13" fmla="*/ 609600 h 1836369"/>
              <a:gd name="connsiteX14" fmla="*/ 1750050 w 1975827"/>
              <a:gd name="connsiteY14" fmla="*/ 587022 h 1836369"/>
              <a:gd name="connsiteX15" fmla="*/ 1783916 w 1975827"/>
              <a:gd name="connsiteY15" fmla="*/ 575733 h 1836369"/>
              <a:gd name="connsiteX16" fmla="*/ 1829072 w 1975827"/>
              <a:gd name="connsiteY16" fmla="*/ 474133 h 1836369"/>
              <a:gd name="connsiteX17" fmla="*/ 1840361 w 1975827"/>
              <a:gd name="connsiteY17" fmla="*/ 440267 h 1836369"/>
              <a:gd name="connsiteX18" fmla="*/ 1851650 w 1975827"/>
              <a:gd name="connsiteY18" fmla="*/ 248355 h 1836369"/>
              <a:gd name="connsiteX19" fmla="*/ 1862939 w 1975827"/>
              <a:gd name="connsiteY19" fmla="*/ 214489 h 1836369"/>
              <a:gd name="connsiteX20" fmla="*/ 1885516 w 1975827"/>
              <a:gd name="connsiteY20" fmla="*/ 101600 h 1836369"/>
              <a:gd name="connsiteX21" fmla="*/ 1964539 w 1975827"/>
              <a:gd name="connsiteY21" fmla="*/ 11289 h 1836369"/>
              <a:gd name="connsiteX22" fmla="*/ 1975827 w 1975827"/>
              <a:gd name="connsiteY22" fmla="*/ 0 h 1836369"/>
              <a:gd name="connsiteX0" fmla="*/ 180894 w 1975827"/>
              <a:gd name="connsiteY0" fmla="*/ 1284111 h 1843226"/>
              <a:gd name="connsiteX1" fmla="*/ 421298 w 1975827"/>
              <a:gd name="connsiteY1" fmla="*/ 1824567 h 1843226"/>
              <a:gd name="connsiteX2" fmla="*/ 959827 w 1975827"/>
              <a:gd name="connsiteY2" fmla="*/ 1648178 h 1843226"/>
              <a:gd name="connsiteX3" fmla="*/ 1151739 w 1975827"/>
              <a:gd name="connsiteY3" fmla="*/ 970844 h 1843226"/>
              <a:gd name="connsiteX4" fmla="*/ 1140450 w 1975827"/>
              <a:gd name="connsiteY4" fmla="*/ 936978 h 1843226"/>
              <a:gd name="connsiteX5" fmla="*/ 1151739 w 1975827"/>
              <a:gd name="connsiteY5" fmla="*/ 722489 h 1843226"/>
              <a:gd name="connsiteX6" fmla="*/ 1174316 w 1975827"/>
              <a:gd name="connsiteY6" fmla="*/ 688622 h 1843226"/>
              <a:gd name="connsiteX7" fmla="*/ 1219472 w 1975827"/>
              <a:gd name="connsiteY7" fmla="*/ 609600 h 1843226"/>
              <a:gd name="connsiteX8" fmla="*/ 1253339 w 1975827"/>
              <a:gd name="connsiteY8" fmla="*/ 598311 h 1843226"/>
              <a:gd name="connsiteX9" fmla="*/ 1287205 w 1975827"/>
              <a:gd name="connsiteY9" fmla="*/ 575733 h 1843226"/>
              <a:gd name="connsiteX10" fmla="*/ 1422672 w 1975827"/>
              <a:gd name="connsiteY10" fmla="*/ 598311 h 1843226"/>
              <a:gd name="connsiteX11" fmla="*/ 1501694 w 1975827"/>
              <a:gd name="connsiteY11" fmla="*/ 620889 h 1843226"/>
              <a:gd name="connsiteX12" fmla="*/ 1716183 w 1975827"/>
              <a:gd name="connsiteY12" fmla="*/ 609600 h 1843226"/>
              <a:gd name="connsiteX13" fmla="*/ 1750050 w 1975827"/>
              <a:gd name="connsiteY13" fmla="*/ 587022 h 1843226"/>
              <a:gd name="connsiteX14" fmla="*/ 1783916 w 1975827"/>
              <a:gd name="connsiteY14" fmla="*/ 575733 h 1843226"/>
              <a:gd name="connsiteX15" fmla="*/ 1829072 w 1975827"/>
              <a:gd name="connsiteY15" fmla="*/ 474133 h 1843226"/>
              <a:gd name="connsiteX16" fmla="*/ 1840361 w 1975827"/>
              <a:gd name="connsiteY16" fmla="*/ 440267 h 1843226"/>
              <a:gd name="connsiteX17" fmla="*/ 1851650 w 1975827"/>
              <a:gd name="connsiteY17" fmla="*/ 248355 h 1843226"/>
              <a:gd name="connsiteX18" fmla="*/ 1862939 w 1975827"/>
              <a:gd name="connsiteY18" fmla="*/ 214489 h 1843226"/>
              <a:gd name="connsiteX19" fmla="*/ 1885516 w 1975827"/>
              <a:gd name="connsiteY19" fmla="*/ 101600 h 1843226"/>
              <a:gd name="connsiteX20" fmla="*/ 1964539 w 1975827"/>
              <a:gd name="connsiteY20" fmla="*/ 11289 h 1843226"/>
              <a:gd name="connsiteX21" fmla="*/ 1975827 w 1975827"/>
              <a:gd name="connsiteY21" fmla="*/ 0 h 1843226"/>
              <a:gd name="connsiteX0" fmla="*/ 180894 w 1975827"/>
              <a:gd name="connsiteY0" fmla="*/ 1284111 h 1843226"/>
              <a:gd name="connsiteX1" fmla="*/ 421298 w 1975827"/>
              <a:gd name="connsiteY1" fmla="*/ 1824567 h 1843226"/>
              <a:gd name="connsiteX2" fmla="*/ 959827 w 1975827"/>
              <a:gd name="connsiteY2" fmla="*/ 1648178 h 1843226"/>
              <a:gd name="connsiteX3" fmla="*/ 1151739 w 1975827"/>
              <a:gd name="connsiteY3" fmla="*/ 970844 h 1843226"/>
              <a:gd name="connsiteX4" fmla="*/ 1151739 w 1975827"/>
              <a:gd name="connsiteY4" fmla="*/ 722489 h 1843226"/>
              <a:gd name="connsiteX5" fmla="*/ 1174316 w 1975827"/>
              <a:gd name="connsiteY5" fmla="*/ 688622 h 1843226"/>
              <a:gd name="connsiteX6" fmla="*/ 1219472 w 1975827"/>
              <a:gd name="connsiteY6" fmla="*/ 609600 h 1843226"/>
              <a:gd name="connsiteX7" fmla="*/ 1253339 w 1975827"/>
              <a:gd name="connsiteY7" fmla="*/ 598311 h 1843226"/>
              <a:gd name="connsiteX8" fmla="*/ 1287205 w 1975827"/>
              <a:gd name="connsiteY8" fmla="*/ 575733 h 1843226"/>
              <a:gd name="connsiteX9" fmla="*/ 1422672 w 1975827"/>
              <a:gd name="connsiteY9" fmla="*/ 598311 h 1843226"/>
              <a:gd name="connsiteX10" fmla="*/ 1501694 w 1975827"/>
              <a:gd name="connsiteY10" fmla="*/ 620889 h 1843226"/>
              <a:gd name="connsiteX11" fmla="*/ 1716183 w 1975827"/>
              <a:gd name="connsiteY11" fmla="*/ 609600 h 1843226"/>
              <a:gd name="connsiteX12" fmla="*/ 1750050 w 1975827"/>
              <a:gd name="connsiteY12" fmla="*/ 587022 h 1843226"/>
              <a:gd name="connsiteX13" fmla="*/ 1783916 w 1975827"/>
              <a:gd name="connsiteY13" fmla="*/ 575733 h 1843226"/>
              <a:gd name="connsiteX14" fmla="*/ 1829072 w 1975827"/>
              <a:gd name="connsiteY14" fmla="*/ 474133 h 1843226"/>
              <a:gd name="connsiteX15" fmla="*/ 1840361 w 1975827"/>
              <a:gd name="connsiteY15" fmla="*/ 440267 h 1843226"/>
              <a:gd name="connsiteX16" fmla="*/ 1851650 w 1975827"/>
              <a:gd name="connsiteY16" fmla="*/ 248355 h 1843226"/>
              <a:gd name="connsiteX17" fmla="*/ 1862939 w 1975827"/>
              <a:gd name="connsiteY17" fmla="*/ 214489 h 1843226"/>
              <a:gd name="connsiteX18" fmla="*/ 1885516 w 1975827"/>
              <a:gd name="connsiteY18" fmla="*/ 101600 h 1843226"/>
              <a:gd name="connsiteX19" fmla="*/ 1964539 w 1975827"/>
              <a:gd name="connsiteY19" fmla="*/ 11289 h 1843226"/>
              <a:gd name="connsiteX20" fmla="*/ 1975827 w 1975827"/>
              <a:gd name="connsiteY20" fmla="*/ 0 h 1843226"/>
              <a:gd name="connsiteX0" fmla="*/ 180894 w 1975827"/>
              <a:gd name="connsiteY0" fmla="*/ 1284111 h 1843226"/>
              <a:gd name="connsiteX1" fmla="*/ 421298 w 1975827"/>
              <a:gd name="connsiteY1" fmla="*/ 1824567 h 1843226"/>
              <a:gd name="connsiteX2" fmla="*/ 959827 w 1975827"/>
              <a:gd name="connsiteY2" fmla="*/ 1648178 h 1843226"/>
              <a:gd name="connsiteX3" fmla="*/ 1151739 w 1975827"/>
              <a:gd name="connsiteY3" fmla="*/ 970844 h 1843226"/>
              <a:gd name="connsiteX4" fmla="*/ 1151739 w 1975827"/>
              <a:gd name="connsiteY4" fmla="*/ 722489 h 1843226"/>
              <a:gd name="connsiteX5" fmla="*/ 1219472 w 1975827"/>
              <a:gd name="connsiteY5" fmla="*/ 609600 h 1843226"/>
              <a:gd name="connsiteX6" fmla="*/ 1253339 w 1975827"/>
              <a:gd name="connsiteY6" fmla="*/ 598311 h 1843226"/>
              <a:gd name="connsiteX7" fmla="*/ 1287205 w 1975827"/>
              <a:gd name="connsiteY7" fmla="*/ 575733 h 1843226"/>
              <a:gd name="connsiteX8" fmla="*/ 1422672 w 1975827"/>
              <a:gd name="connsiteY8" fmla="*/ 598311 h 1843226"/>
              <a:gd name="connsiteX9" fmla="*/ 1501694 w 1975827"/>
              <a:gd name="connsiteY9" fmla="*/ 620889 h 1843226"/>
              <a:gd name="connsiteX10" fmla="*/ 1716183 w 1975827"/>
              <a:gd name="connsiteY10" fmla="*/ 609600 h 1843226"/>
              <a:gd name="connsiteX11" fmla="*/ 1750050 w 1975827"/>
              <a:gd name="connsiteY11" fmla="*/ 587022 h 1843226"/>
              <a:gd name="connsiteX12" fmla="*/ 1783916 w 1975827"/>
              <a:gd name="connsiteY12" fmla="*/ 575733 h 1843226"/>
              <a:gd name="connsiteX13" fmla="*/ 1829072 w 1975827"/>
              <a:gd name="connsiteY13" fmla="*/ 474133 h 1843226"/>
              <a:gd name="connsiteX14" fmla="*/ 1840361 w 1975827"/>
              <a:gd name="connsiteY14" fmla="*/ 440267 h 1843226"/>
              <a:gd name="connsiteX15" fmla="*/ 1851650 w 1975827"/>
              <a:gd name="connsiteY15" fmla="*/ 248355 h 1843226"/>
              <a:gd name="connsiteX16" fmla="*/ 1862939 w 1975827"/>
              <a:gd name="connsiteY16" fmla="*/ 214489 h 1843226"/>
              <a:gd name="connsiteX17" fmla="*/ 1885516 w 1975827"/>
              <a:gd name="connsiteY17" fmla="*/ 101600 h 1843226"/>
              <a:gd name="connsiteX18" fmla="*/ 1964539 w 1975827"/>
              <a:gd name="connsiteY18" fmla="*/ 11289 h 1843226"/>
              <a:gd name="connsiteX19" fmla="*/ 1975827 w 1975827"/>
              <a:gd name="connsiteY19" fmla="*/ 0 h 1843226"/>
              <a:gd name="connsiteX0" fmla="*/ 180894 w 1975827"/>
              <a:gd name="connsiteY0" fmla="*/ 1284111 h 1843226"/>
              <a:gd name="connsiteX1" fmla="*/ 421298 w 1975827"/>
              <a:gd name="connsiteY1" fmla="*/ 1824567 h 1843226"/>
              <a:gd name="connsiteX2" fmla="*/ 959827 w 1975827"/>
              <a:gd name="connsiteY2" fmla="*/ 1648178 h 1843226"/>
              <a:gd name="connsiteX3" fmla="*/ 1151739 w 1975827"/>
              <a:gd name="connsiteY3" fmla="*/ 970844 h 1843226"/>
              <a:gd name="connsiteX4" fmla="*/ 914791 w 1975827"/>
              <a:gd name="connsiteY4" fmla="*/ 754239 h 1843226"/>
              <a:gd name="connsiteX5" fmla="*/ 1219472 w 1975827"/>
              <a:gd name="connsiteY5" fmla="*/ 609600 h 1843226"/>
              <a:gd name="connsiteX6" fmla="*/ 1253339 w 1975827"/>
              <a:gd name="connsiteY6" fmla="*/ 598311 h 1843226"/>
              <a:gd name="connsiteX7" fmla="*/ 1287205 w 1975827"/>
              <a:gd name="connsiteY7" fmla="*/ 575733 h 1843226"/>
              <a:gd name="connsiteX8" fmla="*/ 1422672 w 1975827"/>
              <a:gd name="connsiteY8" fmla="*/ 598311 h 1843226"/>
              <a:gd name="connsiteX9" fmla="*/ 1501694 w 1975827"/>
              <a:gd name="connsiteY9" fmla="*/ 620889 h 1843226"/>
              <a:gd name="connsiteX10" fmla="*/ 1716183 w 1975827"/>
              <a:gd name="connsiteY10" fmla="*/ 609600 h 1843226"/>
              <a:gd name="connsiteX11" fmla="*/ 1750050 w 1975827"/>
              <a:gd name="connsiteY11" fmla="*/ 587022 h 1843226"/>
              <a:gd name="connsiteX12" fmla="*/ 1783916 w 1975827"/>
              <a:gd name="connsiteY12" fmla="*/ 575733 h 1843226"/>
              <a:gd name="connsiteX13" fmla="*/ 1829072 w 1975827"/>
              <a:gd name="connsiteY13" fmla="*/ 474133 h 1843226"/>
              <a:gd name="connsiteX14" fmla="*/ 1840361 w 1975827"/>
              <a:gd name="connsiteY14" fmla="*/ 440267 h 1843226"/>
              <a:gd name="connsiteX15" fmla="*/ 1851650 w 1975827"/>
              <a:gd name="connsiteY15" fmla="*/ 248355 h 1843226"/>
              <a:gd name="connsiteX16" fmla="*/ 1862939 w 1975827"/>
              <a:gd name="connsiteY16" fmla="*/ 214489 h 1843226"/>
              <a:gd name="connsiteX17" fmla="*/ 1885516 w 1975827"/>
              <a:gd name="connsiteY17" fmla="*/ 101600 h 1843226"/>
              <a:gd name="connsiteX18" fmla="*/ 1964539 w 1975827"/>
              <a:gd name="connsiteY18" fmla="*/ 11289 h 1843226"/>
              <a:gd name="connsiteX19" fmla="*/ 1975827 w 1975827"/>
              <a:gd name="connsiteY19" fmla="*/ 0 h 1843226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219472 w 1975827"/>
              <a:gd name="connsiteY5" fmla="*/ 609600 h 1839911"/>
              <a:gd name="connsiteX6" fmla="*/ 1253339 w 1975827"/>
              <a:gd name="connsiteY6" fmla="*/ 598311 h 1839911"/>
              <a:gd name="connsiteX7" fmla="*/ 1287205 w 1975827"/>
              <a:gd name="connsiteY7" fmla="*/ 575733 h 1839911"/>
              <a:gd name="connsiteX8" fmla="*/ 1422672 w 1975827"/>
              <a:gd name="connsiteY8" fmla="*/ 598311 h 1839911"/>
              <a:gd name="connsiteX9" fmla="*/ 1501694 w 1975827"/>
              <a:gd name="connsiteY9" fmla="*/ 620889 h 1839911"/>
              <a:gd name="connsiteX10" fmla="*/ 1716183 w 1975827"/>
              <a:gd name="connsiteY10" fmla="*/ 609600 h 1839911"/>
              <a:gd name="connsiteX11" fmla="*/ 1750050 w 1975827"/>
              <a:gd name="connsiteY11" fmla="*/ 587022 h 1839911"/>
              <a:gd name="connsiteX12" fmla="*/ 1783916 w 1975827"/>
              <a:gd name="connsiteY12" fmla="*/ 575733 h 1839911"/>
              <a:gd name="connsiteX13" fmla="*/ 1829072 w 1975827"/>
              <a:gd name="connsiteY13" fmla="*/ 474133 h 1839911"/>
              <a:gd name="connsiteX14" fmla="*/ 1840361 w 1975827"/>
              <a:gd name="connsiteY14" fmla="*/ 440267 h 1839911"/>
              <a:gd name="connsiteX15" fmla="*/ 1851650 w 1975827"/>
              <a:gd name="connsiteY15" fmla="*/ 248355 h 1839911"/>
              <a:gd name="connsiteX16" fmla="*/ 1862939 w 1975827"/>
              <a:gd name="connsiteY16" fmla="*/ 214489 h 1839911"/>
              <a:gd name="connsiteX17" fmla="*/ 1885516 w 1975827"/>
              <a:gd name="connsiteY17" fmla="*/ 101600 h 1839911"/>
              <a:gd name="connsiteX18" fmla="*/ 1964539 w 1975827"/>
              <a:gd name="connsiteY18" fmla="*/ 11289 h 1839911"/>
              <a:gd name="connsiteX19" fmla="*/ 1975827 w 1975827"/>
              <a:gd name="connsiteY19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219472 w 1975827"/>
              <a:gd name="connsiteY5" fmla="*/ 609600 h 1839911"/>
              <a:gd name="connsiteX6" fmla="*/ 1287205 w 1975827"/>
              <a:gd name="connsiteY6" fmla="*/ 575733 h 1839911"/>
              <a:gd name="connsiteX7" fmla="*/ 1422672 w 1975827"/>
              <a:gd name="connsiteY7" fmla="*/ 598311 h 1839911"/>
              <a:gd name="connsiteX8" fmla="*/ 1501694 w 1975827"/>
              <a:gd name="connsiteY8" fmla="*/ 620889 h 1839911"/>
              <a:gd name="connsiteX9" fmla="*/ 1716183 w 1975827"/>
              <a:gd name="connsiteY9" fmla="*/ 609600 h 1839911"/>
              <a:gd name="connsiteX10" fmla="*/ 1750050 w 1975827"/>
              <a:gd name="connsiteY10" fmla="*/ 587022 h 1839911"/>
              <a:gd name="connsiteX11" fmla="*/ 1783916 w 1975827"/>
              <a:gd name="connsiteY11" fmla="*/ 575733 h 1839911"/>
              <a:gd name="connsiteX12" fmla="*/ 1829072 w 1975827"/>
              <a:gd name="connsiteY12" fmla="*/ 474133 h 1839911"/>
              <a:gd name="connsiteX13" fmla="*/ 1840361 w 1975827"/>
              <a:gd name="connsiteY13" fmla="*/ 440267 h 1839911"/>
              <a:gd name="connsiteX14" fmla="*/ 1851650 w 1975827"/>
              <a:gd name="connsiteY14" fmla="*/ 248355 h 1839911"/>
              <a:gd name="connsiteX15" fmla="*/ 1862939 w 1975827"/>
              <a:gd name="connsiteY15" fmla="*/ 214489 h 1839911"/>
              <a:gd name="connsiteX16" fmla="*/ 1885516 w 1975827"/>
              <a:gd name="connsiteY16" fmla="*/ 101600 h 1839911"/>
              <a:gd name="connsiteX17" fmla="*/ 1964539 w 1975827"/>
              <a:gd name="connsiteY17" fmla="*/ 11289 h 1839911"/>
              <a:gd name="connsiteX18" fmla="*/ 1975827 w 1975827"/>
              <a:gd name="connsiteY18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287205 w 1975827"/>
              <a:gd name="connsiteY6" fmla="*/ 575733 h 1839911"/>
              <a:gd name="connsiteX7" fmla="*/ 1422672 w 1975827"/>
              <a:gd name="connsiteY7" fmla="*/ 598311 h 1839911"/>
              <a:gd name="connsiteX8" fmla="*/ 1501694 w 1975827"/>
              <a:gd name="connsiteY8" fmla="*/ 620889 h 1839911"/>
              <a:gd name="connsiteX9" fmla="*/ 1716183 w 1975827"/>
              <a:gd name="connsiteY9" fmla="*/ 609600 h 1839911"/>
              <a:gd name="connsiteX10" fmla="*/ 1750050 w 1975827"/>
              <a:gd name="connsiteY10" fmla="*/ 587022 h 1839911"/>
              <a:gd name="connsiteX11" fmla="*/ 1783916 w 1975827"/>
              <a:gd name="connsiteY11" fmla="*/ 575733 h 1839911"/>
              <a:gd name="connsiteX12" fmla="*/ 1829072 w 1975827"/>
              <a:gd name="connsiteY12" fmla="*/ 474133 h 1839911"/>
              <a:gd name="connsiteX13" fmla="*/ 1840361 w 1975827"/>
              <a:gd name="connsiteY13" fmla="*/ 440267 h 1839911"/>
              <a:gd name="connsiteX14" fmla="*/ 1851650 w 1975827"/>
              <a:gd name="connsiteY14" fmla="*/ 248355 h 1839911"/>
              <a:gd name="connsiteX15" fmla="*/ 1862939 w 1975827"/>
              <a:gd name="connsiteY15" fmla="*/ 214489 h 1839911"/>
              <a:gd name="connsiteX16" fmla="*/ 1885516 w 1975827"/>
              <a:gd name="connsiteY16" fmla="*/ 101600 h 1839911"/>
              <a:gd name="connsiteX17" fmla="*/ 1964539 w 1975827"/>
              <a:gd name="connsiteY17" fmla="*/ 11289 h 1839911"/>
              <a:gd name="connsiteX18" fmla="*/ 1975827 w 1975827"/>
              <a:gd name="connsiteY18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287205 w 1975827"/>
              <a:gd name="connsiteY6" fmla="*/ 575733 h 1839911"/>
              <a:gd name="connsiteX7" fmla="*/ 1501694 w 1975827"/>
              <a:gd name="connsiteY7" fmla="*/ 620889 h 1839911"/>
              <a:gd name="connsiteX8" fmla="*/ 1716183 w 1975827"/>
              <a:gd name="connsiteY8" fmla="*/ 609600 h 1839911"/>
              <a:gd name="connsiteX9" fmla="*/ 1750050 w 1975827"/>
              <a:gd name="connsiteY9" fmla="*/ 587022 h 1839911"/>
              <a:gd name="connsiteX10" fmla="*/ 1783916 w 1975827"/>
              <a:gd name="connsiteY10" fmla="*/ 575733 h 1839911"/>
              <a:gd name="connsiteX11" fmla="*/ 1829072 w 1975827"/>
              <a:gd name="connsiteY11" fmla="*/ 474133 h 1839911"/>
              <a:gd name="connsiteX12" fmla="*/ 1840361 w 1975827"/>
              <a:gd name="connsiteY12" fmla="*/ 440267 h 1839911"/>
              <a:gd name="connsiteX13" fmla="*/ 1851650 w 1975827"/>
              <a:gd name="connsiteY13" fmla="*/ 248355 h 1839911"/>
              <a:gd name="connsiteX14" fmla="*/ 1862939 w 1975827"/>
              <a:gd name="connsiteY14" fmla="*/ 214489 h 1839911"/>
              <a:gd name="connsiteX15" fmla="*/ 1885516 w 1975827"/>
              <a:gd name="connsiteY15" fmla="*/ 101600 h 1839911"/>
              <a:gd name="connsiteX16" fmla="*/ 1964539 w 1975827"/>
              <a:gd name="connsiteY16" fmla="*/ 11289 h 1839911"/>
              <a:gd name="connsiteX17" fmla="*/ 1975827 w 1975827"/>
              <a:gd name="connsiteY17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283868 w 1975827"/>
              <a:gd name="connsiteY6" fmla="*/ 388408 h 1839911"/>
              <a:gd name="connsiteX7" fmla="*/ 1501694 w 1975827"/>
              <a:gd name="connsiteY7" fmla="*/ 620889 h 1839911"/>
              <a:gd name="connsiteX8" fmla="*/ 1716183 w 1975827"/>
              <a:gd name="connsiteY8" fmla="*/ 609600 h 1839911"/>
              <a:gd name="connsiteX9" fmla="*/ 1750050 w 1975827"/>
              <a:gd name="connsiteY9" fmla="*/ 587022 h 1839911"/>
              <a:gd name="connsiteX10" fmla="*/ 1783916 w 1975827"/>
              <a:gd name="connsiteY10" fmla="*/ 575733 h 1839911"/>
              <a:gd name="connsiteX11" fmla="*/ 1829072 w 1975827"/>
              <a:gd name="connsiteY11" fmla="*/ 474133 h 1839911"/>
              <a:gd name="connsiteX12" fmla="*/ 1840361 w 1975827"/>
              <a:gd name="connsiteY12" fmla="*/ 440267 h 1839911"/>
              <a:gd name="connsiteX13" fmla="*/ 1851650 w 1975827"/>
              <a:gd name="connsiteY13" fmla="*/ 248355 h 1839911"/>
              <a:gd name="connsiteX14" fmla="*/ 1862939 w 1975827"/>
              <a:gd name="connsiteY14" fmla="*/ 214489 h 1839911"/>
              <a:gd name="connsiteX15" fmla="*/ 1885516 w 1975827"/>
              <a:gd name="connsiteY15" fmla="*/ 101600 h 1839911"/>
              <a:gd name="connsiteX16" fmla="*/ 1964539 w 1975827"/>
              <a:gd name="connsiteY16" fmla="*/ 11289 h 1839911"/>
              <a:gd name="connsiteX17" fmla="*/ 1975827 w 1975827"/>
              <a:gd name="connsiteY17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283868 w 1975827"/>
              <a:gd name="connsiteY6" fmla="*/ 388408 h 1839911"/>
              <a:gd name="connsiteX7" fmla="*/ 1501694 w 1975827"/>
              <a:gd name="connsiteY7" fmla="*/ 620889 h 1839911"/>
              <a:gd name="connsiteX8" fmla="*/ 1716183 w 1975827"/>
              <a:gd name="connsiteY8" fmla="*/ 609600 h 1839911"/>
              <a:gd name="connsiteX9" fmla="*/ 1783916 w 1975827"/>
              <a:gd name="connsiteY9" fmla="*/ 575733 h 1839911"/>
              <a:gd name="connsiteX10" fmla="*/ 1829072 w 1975827"/>
              <a:gd name="connsiteY10" fmla="*/ 474133 h 1839911"/>
              <a:gd name="connsiteX11" fmla="*/ 1840361 w 1975827"/>
              <a:gd name="connsiteY11" fmla="*/ 440267 h 1839911"/>
              <a:gd name="connsiteX12" fmla="*/ 1851650 w 1975827"/>
              <a:gd name="connsiteY12" fmla="*/ 248355 h 1839911"/>
              <a:gd name="connsiteX13" fmla="*/ 1862939 w 1975827"/>
              <a:gd name="connsiteY13" fmla="*/ 214489 h 1839911"/>
              <a:gd name="connsiteX14" fmla="*/ 1885516 w 1975827"/>
              <a:gd name="connsiteY14" fmla="*/ 101600 h 1839911"/>
              <a:gd name="connsiteX15" fmla="*/ 1964539 w 1975827"/>
              <a:gd name="connsiteY15" fmla="*/ 11289 h 1839911"/>
              <a:gd name="connsiteX16" fmla="*/ 1975827 w 1975827"/>
              <a:gd name="connsiteY16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283868 w 1975827"/>
              <a:gd name="connsiteY6" fmla="*/ 388408 h 1839911"/>
              <a:gd name="connsiteX7" fmla="*/ 1716183 w 1975827"/>
              <a:gd name="connsiteY7" fmla="*/ 609600 h 1839911"/>
              <a:gd name="connsiteX8" fmla="*/ 1783916 w 1975827"/>
              <a:gd name="connsiteY8" fmla="*/ 575733 h 1839911"/>
              <a:gd name="connsiteX9" fmla="*/ 1829072 w 1975827"/>
              <a:gd name="connsiteY9" fmla="*/ 474133 h 1839911"/>
              <a:gd name="connsiteX10" fmla="*/ 1840361 w 1975827"/>
              <a:gd name="connsiteY10" fmla="*/ 440267 h 1839911"/>
              <a:gd name="connsiteX11" fmla="*/ 1851650 w 1975827"/>
              <a:gd name="connsiteY11" fmla="*/ 248355 h 1839911"/>
              <a:gd name="connsiteX12" fmla="*/ 1862939 w 1975827"/>
              <a:gd name="connsiteY12" fmla="*/ 214489 h 1839911"/>
              <a:gd name="connsiteX13" fmla="*/ 1885516 w 1975827"/>
              <a:gd name="connsiteY13" fmla="*/ 101600 h 1839911"/>
              <a:gd name="connsiteX14" fmla="*/ 1964539 w 1975827"/>
              <a:gd name="connsiteY14" fmla="*/ 11289 h 1839911"/>
              <a:gd name="connsiteX15" fmla="*/ 1975827 w 1975827"/>
              <a:gd name="connsiteY15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283868 w 1975827"/>
              <a:gd name="connsiteY6" fmla="*/ 388408 h 1839911"/>
              <a:gd name="connsiteX7" fmla="*/ 1515945 w 1975827"/>
              <a:gd name="connsiteY7" fmla="*/ 720725 h 1839911"/>
              <a:gd name="connsiteX8" fmla="*/ 1783916 w 1975827"/>
              <a:gd name="connsiteY8" fmla="*/ 575733 h 1839911"/>
              <a:gd name="connsiteX9" fmla="*/ 1829072 w 1975827"/>
              <a:gd name="connsiteY9" fmla="*/ 474133 h 1839911"/>
              <a:gd name="connsiteX10" fmla="*/ 1840361 w 1975827"/>
              <a:gd name="connsiteY10" fmla="*/ 440267 h 1839911"/>
              <a:gd name="connsiteX11" fmla="*/ 1851650 w 1975827"/>
              <a:gd name="connsiteY11" fmla="*/ 248355 h 1839911"/>
              <a:gd name="connsiteX12" fmla="*/ 1862939 w 1975827"/>
              <a:gd name="connsiteY12" fmla="*/ 214489 h 1839911"/>
              <a:gd name="connsiteX13" fmla="*/ 1885516 w 1975827"/>
              <a:gd name="connsiteY13" fmla="*/ 101600 h 1839911"/>
              <a:gd name="connsiteX14" fmla="*/ 1964539 w 1975827"/>
              <a:gd name="connsiteY14" fmla="*/ 11289 h 1839911"/>
              <a:gd name="connsiteX15" fmla="*/ 1975827 w 1975827"/>
              <a:gd name="connsiteY15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283868 w 1975827"/>
              <a:gd name="connsiteY6" fmla="*/ 388408 h 1839911"/>
              <a:gd name="connsiteX7" fmla="*/ 1515945 w 1975827"/>
              <a:gd name="connsiteY7" fmla="*/ 720725 h 1839911"/>
              <a:gd name="connsiteX8" fmla="*/ 1829072 w 1975827"/>
              <a:gd name="connsiteY8" fmla="*/ 474133 h 1839911"/>
              <a:gd name="connsiteX9" fmla="*/ 1840361 w 1975827"/>
              <a:gd name="connsiteY9" fmla="*/ 440267 h 1839911"/>
              <a:gd name="connsiteX10" fmla="*/ 1851650 w 1975827"/>
              <a:gd name="connsiteY10" fmla="*/ 248355 h 1839911"/>
              <a:gd name="connsiteX11" fmla="*/ 1862939 w 1975827"/>
              <a:gd name="connsiteY11" fmla="*/ 214489 h 1839911"/>
              <a:gd name="connsiteX12" fmla="*/ 1885516 w 1975827"/>
              <a:gd name="connsiteY12" fmla="*/ 101600 h 1839911"/>
              <a:gd name="connsiteX13" fmla="*/ 1964539 w 1975827"/>
              <a:gd name="connsiteY13" fmla="*/ 11289 h 1839911"/>
              <a:gd name="connsiteX14" fmla="*/ 1975827 w 1975827"/>
              <a:gd name="connsiteY14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515945 w 1975827"/>
              <a:gd name="connsiteY6" fmla="*/ 720725 h 1839911"/>
              <a:gd name="connsiteX7" fmla="*/ 1829072 w 1975827"/>
              <a:gd name="connsiteY7" fmla="*/ 474133 h 1839911"/>
              <a:gd name="connsiteX8" fmla="*/ 1840361 w 1975827"/>
              <a:gd name="connsiteY8" fmla="*/ 440267 h 1839911"/>
              <a:gd name="connsiteX9" fmla="*/ 1851650 w 1975827"/>
              <a:gd name="connsiteY9" fmla="*/ 248355 h 1839911"/>
              <a:gd name="connsiteX10" fmla="*/ 1862939 w 1975827"/>
              <a:gd name="connsiteY10" fmla="*/ 214489 h 1839911"/>
              <a:gd name="connsiteX11" fmla="*/ 1885516 w 1975827"/>
              <a:gd name="connsiteY11" fmla="*/ 101600 h 1839911"/>
              <a:gd name="connsiteX12" fmla="*/ 1964539 w 1975827"/>
              <a:gd name="connsiteY12" fmla="*/ 11289 h 1839911"/>
              <a:gd name="connsiteX13" fmla="*/ 1975827 w 1975827"/>
              <a:gd name="connsiteY13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515945 w 1975827"/>
              <a:gd name="connsiteY6" fmla="*/ 720725 h 1839911"/>
              <a:gd name="connsiteX7" fmla="*/ 1829072 w 1975827"/>
              <a:gd name="connsiteY7" fmla="*/ 474133 h 1839911"/>
              <a:gd name="connsiteX8" fmla="*/ 1851650 w 1975827"/>
              <a:gd name="connsiteY8" fmla="*/ 248355 h 1839911"/>
              <a:gd name="connsiteX9" fmla="*/ 1862939 w 1975827"/>
              <a:gd name="connsiteY9" fmla="*/ 214489 h 1839911"/>
              <a:gd name="connsiteX10" fmla="*/ 1885516 w 1975827"/>
              <a:gd name="connsiteY10" fmla="*/ 101600 h 1839911"/>
              <a:gd name="connsiteX11" fmla="*/ 1964539 w 1975827"/>
              <a:gd name="connsiteY11" fmla="*/ 11289 h 1839911"/>
              <a:gd name="connsiteX12" fmla="*/ 1975827 w 1975827"/>
              <a:gd name="connsiteY12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515945 w 1975827"/>
              <a:gd name="connsiteY6" fmla="*/ 720725 h 1839911"/>
              <a:gd name="connsiteX7" fmla="*/ 1785687 w 1975827"/>
              <a:gd name="connsiteY7" fmla="*/ 613833 h 1839911"/>
              <a:gd name="connsiteX8" fmla="*/ 1851650 w 1975827"/>
              <a:gd name="connsiteY8" fmla="*/ 248355 h 1839911"/>
              <a:gd name="connsiteX9" fmla="*/ 1862939 w 1975827"/>
              <a:gd name="connsiteY9" fmla="*/ 214489 h 1839911"/>
              <a:gd name="connsiteX10" fmla="*/ 1885516 w 1975827"/>
              <a:gd name="connsiteY10" fmla="*/ 101600 h 1839911"/>
              <a:gd name="connsiteX11" fmla="*/ 1964539 w 1975827"/>
              <a:gd name="connsiteY11" fmla="*/ 11289 h 1839911"/>
              <a:gd name="connsiteX12" fmla="*/ 1975827 w 1975827"/>
              <a:gd name="connsiteY12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515945 w 1975827"/>
              <a:gd name="connsiteY6" fmla="*/ 720725 h 1839911"/>
              <a:gd name="connsiteX7" fmla="*/ 1785687 w 1975827"/>
              <a:gd name="connsiteY7" fmla="*/ 613833 h 1839911"/>
              <a:gd name="connsiteX8" fmla="*/ 1862939 w 1975827"/>
              <a:gd name="connsiteY8" fmla="*/ 214489 h 1839911"/>
              <a:gd name="connsiteX9" fmla="*/ 1885516 w 1975827"/>
              <a:gd name="connsiteY9" fmla="*/ 101600 h 1839911"/>
              <a:gd name="connsiteX10" fmla="*/ 1964539 w 1975827"/>
              <a:gd name="connsiteY10" fmla="*/ 11289 h 1839911"/>
              <a:gd name="connsiteX11" fmla="*/ 1975827 w 1975827"/>
              <a:gd name="connsiteY11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515945 w 1975827"/>
              <a:gd name="connsiteY6" fmla="*/ 720725 h 1839911"/>
              <a:gd name="connsiteX7" fmla="*/ 1785687 w 1975827"/>
              <a:gd name="connsiteY7" fmla="*/ 613833 h 1839911"/>
              <a:gd name="connsiteX8" fmla="*/ 1885516 w 1975827"/>
              <a:gd name="connsiteY8" fmla="*/ 101600 h 1839911"/>
              <a:gd name="connsiteX9" fmla="*/ 1964539 w 1975827"/>
              <a:gd name="connsiteY9" fmla="*/ 11289 h 1839911"/>
              <a:gd name="connsiteX10" fmla="*/ 1975827 w 1975827"/>
              <a:gd name="connsiteY10" fmla="*/ 0 h 1839911"/>
              <a:gd name="connsiteX0" fmla="*/ 180894 w 1981124"/>
              <a:gd name="connsiteY0" fmla="*/ 1320491 h 1876291"/>
              <a:gd name="connsiteX1" fmla="*/ 421298 w 1981124"/>
              <a:gd name="connsiteY1" fmla="*/ 1860947 h 1876291"/>
              <a:gd name="connsiteX2" fmla="*/ 959827 w 1981124"/>
              <a:gd name="connsiteY2" fmla="*/ 1684558 h 1876291"/>
              <a:gd name="connsiteX3" fmla="*/ 1161751 w 1981124"/>
              <a:gd name="connsiteY3" fmla="*/ 1229474 h 1876291"/>
              <a:gd name="connsiteX4" fmla="*/ 914791 w 1981124"/>
              <a:gd name="connsiteY4" fmla="*/ 790619 h 1876291"/>
              <a:gd name="connsiteX5" fmla="*/ 1022572 w 1981124"/>
              <a:gd name="connsiteY5" fmla="*/ 550730 h 1876291"/>
              <a:gd name="connsiteX6" fmla="*/ 1515945 w 1981124"/>
              <a:gd name="connsiteY6" fmla="*/ 757105 h 1876291"/>
              <a:gd name="connsiteX7" fmla="*/ 1785687 w 1981124"/>
              <a:gd name="connsiteY7" fmla="*/ 650213 h 1876291"/>
              <a:gd name="connsiteX8" fmla="*/ 1964539 w 1981124"/>
              <a:gd name="connsiteY8" fmla="*/ 47669 h 1876291"/>
              <a:gd name="connsiteX9" fmla="*/ 1975827 w 1981124"/>
              <a:gd name="connsiteY9" fmla="*/ 36380 h 1876291"/>
              <a:gd name="connsiteX0" fmla="*/ 180894 w 2072609"/>
              <a:gd name="connsiteY0" fmla="*/ 1329377 h 1885177"/>
              <a:gd name="connsiteX1" fmla="*/ 421298 w 2072609"/>
              <a:gd name="connsiteY1" fmla="*/ 1869833 h 1885177"/>
              <a:gd name="connsiteX2" fmla="*/ 959827 w 2072609"/>
              <a:gd name="connsiteY2" fmla="*/ 1693444 h 1885177"/>
              <a:gd name="connsiteX3" fmla="*/ 1161751 w 2072609"/>
              <a:gd name="connsiteY3" fmla="*/ 1238360 h 1885177"/>
              <a:gd name="connsiteX4" fmla="*/ 914791 w 2072609"/>
              <a:gd name="connsiteY4" fmla="*/ 799505 h 1885177"/>
              <a:gd name="connsiteX5" fmla="*/ 1022572 w 2072609"/>
              <a:gd name="connsiteY5" fmla="*/ 559616 h 1885177"/>
              <a:gd name="connsiteX6" fmla="*/ 1515945 w 2072609"/>
              <a:gd name="connsiteY6" fmla="*/ 765991 h 1885177"/>
              <a:gd name="connsiteX7" fmla="*/ 1785687 w 2072609"/>
              <a:gd name="connsiteY7" fmla="*/ 659099 h 1885177"/>
              <a:gd name="connsiteX8" fmla="*/ 1964539 w 2072609"/>
              <a:gd name="connsiteY8" fmla="*/ 56555 h 1885177"/>
              <a:gd name="connsiteX9" fmla="*/ 2072609 w 2072609"/>
              <a:gd name="connsiteY9" fmla="*/ 23041 h 1885177"/>
              <a:gd name="connsiteX0" fmla="*/ 180894 w 2072609"/>
              <a:gd name="connsiteY0" fmla="*/ 1306336 h 1862136"/>
              <a:gd name="connsiteX1" fmla="*/ 421298 w 2072609"/>
              <a:gd name="connsiteY1" fmla="*/ 1846792 h 1862136"/>
              <a:gd name="connsiteX2" fmla="*/ 959827 w 2072609"/>
              <a:gd name="connsiteY2" fmla="*/ 1670403 h 1862136"/>
              <a:gd name="connsiteX3" fmla="*/ 1161751 w 2072609"/>
              <a:gd name="connsiteY3" fmla="*/ 1215319 h 1862136"/>
              <a:gd name="connsiteX4" fmla="*/ 914791 w 2072609"/>
              <a:gd name="connsiteY4" fmla="*/ 776464 h 1862136"/>
              <a:gd name="connsiteX5" fmla="*/ 1022572 w 2072609"/>
              <a:gd name="connsiteY5" fmla="*/ 536575 h 1862136"/>
              <a:gd name="connsiteX6" fmla="*/ 1515945 w 2072609"/>
              <a:gd name="connsiteY6" fmla="*/ 742950 h 1862136"/>
              <a:gd name="connsiteX7" fmla="*/ 1785687 w 2072609"/>
              <a:gd name="connsiteY7" fmla="*/ 636058 h 1862136"/>
              <a:gd name="connsiteX8" fmla="*/ 2072609 w 2072609"/>
              <a:gd name="connsiteY8" fmla="*/ 0 h 1862136"/>
              <a:gd name="connsiteX0" fmla="*/ 180894 w 2072609"/>
              <a:gd name="connsiteY0" fmla="*/ 1306336 h 1862136"/>
              <a:gd name="connsiteX1" fmla="*/ 421298 w 2072609"/>
              <a:gd name="connsiteY1" fmla="*/ 1846792 h 1862136"/>
              <a:gd name="connsiteX2" fmla="*/ 959827 w 2072609"/>
              <a:gd name="connsiteY2" fmla="*/ 1670403 h 1862136"/>
              <a:gd name="connsiteX3" fmla="*/ 1161751 w 2072609"/>
              <a:gd name="connsiteY3" fmla="*/ 1215319 h 1862136"/>
              <a:gd name="connsiteX4" fmla="*/ 914791 w 2072609"/>
              <a:gd name="connsiteY4" fmla="*/ 776464 h 1862136"/>
              <a:gd name="connsiteX5" fmla="*/ 1022572 w 2072609"/>
              <a:gd name="connsiteY5" fmla="*/ 536575 h 1862136"/>
              <a:gd name="connsiteX6" fmla="*/ 1515945 w 2072609"/>
              <a:gd name="connsiteY6" fmla="*/ 742950 h 1862136"/>
              <a:gd name="connsiteX7" fmla="*/ 1785687 w 2072609"/>
              <a:gd name="connsiteY7" fmla="*/ 636058 h 1862136"/>
              <a:gd name="connsiteX8" fmla="*/ 2072609 w 2072609"/>
              <a:gd name="connsiteY8" fmla="*/ 0 h 1862136"/>
              <a:gd name="connsiteX0" fmla="*/ 180894 w 1915756"/>
              <a:gd name="connsiteY0" fmla="*/ 1220611 h 1776411"/>
              <a:gd name="connsiteX1" fmla="*/ 421298 w 1915756"/>
              <a:gd name="connsiteY1" fmla="*/ 1761067 h 1776411"/>
              <a:gd name="connsiteX2" fmla="*/ 959827 w 1915756"/>
              <a:gd name="connsiteY2" fmla="*/ 1584678 h 1776411"/>
              <a:gd name="connsiteX3" fmla="*/ 1161751 w 1915756"/>
              <a:gd name="connsiteY3" fmla="*/ 1129594 h 1776411"/>
              <a:gd name="connsiteX4" fmla="*/ 914791 w 1915756"/>
              <a:gd name="connsiteY4" fmla="*/ 690739 h 1776411"/>
              <a:gd name="connsiteX5" fmla="*/ 1022572 w 1915756"/>
              <a:gd name="connsiteY5" fmla="*/ 450850 h 1776411"/>
              <a:gd name="connsiteX6" fmla="*/ 1515945 w 1915756"/>
              <a:gd name="connsiteY6" fmla="*/ 657225 h 1776411"/>
              <a:gd name="connsiteX7" fmla="*/ 1785687 w 1915756"/>
              <a:gd name="connsiteY7" fmla="*/ 550333 h 1776411"/>
              <a:gd name="connsiteX8" fmla="*/ 1915756 w 1915756"/>
              <a:gd name="connsiteY8" fmla="*/ 0 h 1776411"/>
              <a:gd name="connsiteX0" fmla="*/ 184909 w 1919771"/>
              <a:gd name="connsiteY0" fmla="*/ 1220611 h 1793026"/>
              <a:gd name="connsiteX1" fmla="*/ 425313 w 1919771"/>
              <a:gd name="connsiteY1" fmla="*/ 1761067 h 1793026"/>
              <a:gd name="connsiteX2" fmla="*/ 963842 w 1919771"/>
              <a:gd name="connsiteY2" fmla="*/ 1584678 h 1793026"/>
              <a:gd name="connsiteX3" fmla="*/ 1165766 w 1919771"/>
              <a:gd name="connsiteY3" fmla="*/ 1129594 h 1793026"/>
              <a:gd name="connsiteX4" fmla="*/ 918806 w 1919771"/>
              <a:gd name="connsiteY4" fmla="*/ 690739 h 1793026"/>
              <a:gd name="connsiteX5" fmla="*/ 1026587 w 1919771"/>
              <a:gd name="connsiteY5" fmla="*/ 450850 h 1793026"/>
              <a:gd name="connsiteX6" fmla="*/ 1519960 w 1919771"/>
              <a:gd name="connsiteY6" fmla="*/ 657225 h 1793026"/>
              <a:gd name="connsiteX7" fmla="*/ 1789702 w 1919771"/>
              <a:gd name="connsiteY7" fmla="*/ 550333 h 1793026"/>
              <a:gd name="connsiteX8" fmla="*/ 1919771 w 1919771"/>
              <a:gd name="connsiteY8" fmla="*/ 0 h 1793026"/>
              <a:gd name="connsiteX0" fmla="*/ 0 w 1734862"/>
              <a:gd name="connsiteY0" fmla="*/ 1220611 h 1585227"/>
              <a:gd name="connsiteX1" fmla="*/ 778933 w 1734862"/>
              <a:gd name="connsiteY1" fmla="*/ 1584678 h 1585227"/>
              <a:gd name="connsiteX2" fmla="*/ 980857 w 1734862"/>
              <a:gd name="connsiteY2" fmla="*/ 1129594 h 1585227"/>
              <a:gd name="connsiteX3" fmla="*/ 733897 w 1734862"/>
              <a:gd name="connsiteY3" fmla="*/ 690739 h 1585227"/>
              <a:gd name="connsiteX4" fmla="*/ 841678 w 1734862"/>
              <a:gd name="connsiteY4" fmla="*/ 450850 h 1585227"/>
              <a:gd name="connsiteX5" fmla="*/ 1335051 w 1734862"/>
              <a:gd name="connsiteY5" fmla="*/ 657225 h 1585227"/>
              <a:gd name="connsiteX6" fmla="*/ 1604793 w 1734862"/>
              <a:gd name="connsiteY6" fmla="*/ 550333 h 1585227"/>
              <a:gd name="connsiteX7" fmla="*/ 1734862 w 1734862"/>
              <a:gd name="connsiteY7" fmla="*/ 0 h 1585227"/>
              <a:gd name="connsiteX0" fmla="*/ 133502 w 1868364"/>
              <a:gd name="connsiteY0" fmla="*/ 1220611 h 1585302"/>
              <a:gd name="connsiteX1" fmla="*/ 912435 w 1868364"/>
              <a:gd name="connsiteY1" fmla="*/ 1584678 h 1585302"/>
              <a:gd name="connsiteX2" fmla="*/ 1114359 w 1868364"/>
              <a:gd name="connsiteY2" fmla="*/ 1129594 h 1585302"/>
              <a:gd name="connsiteX3" fmla="*/ 867399 w 1868364"/>
              <a:gd name="connsiteY3" fmla="*/ 690739 h 1585302"/>
              <a:gd name="connsiteX4" fmla="*/ 975180 w 1868364"/>
              <a:gd name="connsiteY4" fmla="*/ 450850 h 1585302"/>
              <a:gd name="connsiteX5" fmla="*/ 1468553 w 1868364"/>
              <a:gd name="connsiteY5" fmla="*/ 657225 h 1585302"/>
              <a:gd name="connsiteX6" fmla="*/ 1738295 w 1868364"/>
              <a:gd name="connsiteY6" fmla="*/ 550333 h 1585302"/>
              <a:gd name="connsiteX7" fmla="*/ 1868364 w 1868364"/>
              <a:gd name="connsiteY7" fmla="*/ 0 h 1585302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923538 w 1924503"/>
              <a:gd name="connsiteY3" fmla="*/ 690739 h 1767209"/>
              <a:gd name="connsiteX4" fmla="*/ 1031319 w 1924503"/>
              <a:gd name="connsiteY4" fmla="*/ 450850 h 1767209"/>
              <a:gd name="connsiteX5" fmla="*/ 1524692 w 1924503"/>
              <a:gd name="connsiteY5" fmla="*/ 657225 h 1767209"/>
              <a:gd name="connsiteX6" fmla="*/ 1794434 w 1924503"/>
              <a:gd name="connsiteY6" fmla="*/ 550333 h 1767209"/>
              <a:gd name="connsiteX7" fmla="*/ 1924503 w 1924503"/>
              <a:gd name="connsiteY7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923538 w 1924503"/>
              <a:gd name="connsiteY3" fmla="*/ 690739 h 1767209"/>
              <a:gd name="connsiteX4" fmla="*/ 1031319 w 1924503"/>
              <a:gd name="connsiteY4" fmla="*/ 450850 h 1767209"/>
              <a:gd name="connsiteX5" fmla="*/ 1794434 w 1924503"/>
              <a:gd name="connsiteY5" fmla="*/ 550333 h 1767209"/>
              <a:gd name="connsiteX6" fmla="*/ 1924503 w 1924503"/>
              <a:gd name="connsiteY6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923538 w 1924503"/>
              <a:gd name="connsiteY3" fmla="*/ 690739 h 1767209"/>
              <a:gd name="connsiteX4" fmla="*/ 1031319 w 1924503"/>
              <a:gd name="connsiteY4" fmla="*/ 450850 h 1767209"/>
              <a:gd name="connsiteX5" fmla="*/ 1794434 w 1924503"/>
              <a:gd name="connsiteY5" fmla="*/ 550333 h 1767209"/>
              <a:gd name="connsiteX6" fmla="*/ 1924503 w 1924503"/>
              <a:gd name="connsiteY6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1031319 w 1924503"/>
              <a:gd name="connsiteY3" fmla="*/ 450850 h 1767209"/>
              <a:gd name="connsiteX4" fmla="*/ 1794434 w 1924503"/>
              <a:gd name="connsiteY4" fmla="*/ 550333 h 1767209"/>
              <a:gd name="connsiteX5" fmla="*/ 1924503 w 1924503"/>
              <a:gd name="connsiteY5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1031319 w 1924503"/>
              <a:gd name="connsiteY3" fmla="*/ 450850 h 1767209"/>
              <a:gd name="connsiteX4" fmla="*/ 1794434 w 1924503"/>
              <a:gd name="connsiteY4" fmla="*/ 550333 h 1767209"/>
              <a:gd name="connsiteX5" fmla="*/ 1924503 w 1924503"/>
              <a:gd name="connsiteY5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1031319 w 1924503"/>
              <a:gd name="connsiteY3" fmla="*/ 450850 h 1767209"/>
              <a:gd name="connsiteX4" fmla="*/ 1794434 w 1924503"/>
              <a:gd name="connsiteY4" fmla="*/ 550333 h 1767209"/>
              <a:gd name="connsiteX5" fmla="*/ 1924503 w 1924503"/>
              <a:gd name="connsiteY5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977922 w 1924503"/>
              <a:gd name="connsiteY3" fmla="*/ 450850 h 1767209"/>
              <a:gd name="connsiteX4" fmla="*/ 1794434 w 1924503"/>
              <a:gd name="connsiteY4" fmla="*/ 550333 h 1767209"/>
              <a:gd name="connsiteX5" fmla="*/ 1924503 w 1924503"/>
              <a:gd name="connsiteY5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977922 w 1924503"/>
              <a:gd name="connsiteY3" fmla="*/ 450850 h 1767209"/>
              <a:gd name="connsiteX4" fmla="*/ 1794434 w 1924503"/>
              <a:gd name="connsiteY4" fmla="*/ 550333 h 1767209"/>
              <a:gd name="connsiteX5" fmla="*/ 1924503 w 1924503"/>
              <a:gd name="connsiteY5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977922 w 1924503"/>
              <a:gd name="connsiteY3" fmla="*/ 450850 h 1767209"/>
              <a:gd name="connsiteX4" fmla="*/ 1794434 w 1924503"/>
              <a:gd name="connsiteY4" fmla="*/ 550333 h 1767209"/>
              <a:gd name="connsiteX5" fmla="*/ 1924503 w 1924503"/>
              <a:gd name="connsiteY5" fmla="*/ 0 h 1767209"/>
              <a:gd name="connsiteX0" fmla="*/ 130911 w 1865773"/>
              <a:gd name="connsiteY0" fmla="*/ 1220611 h 1610887"/>
              <a:gd name="connsiteX1" fmla="*/ 909844 w 1865773"/>
              <a:gd name="connsiteY1" fmla="*/ 1584678 h 1610887"/>
              <a:gd name="connsiteX2" fmla="*/ 919192 w 1865773"/>
              <a:gd name="connsiteY2" fmla="*/ 450850 h 1610887"/>
              <a:gd name="connsiteX3" fmla="*/ 1735704 w 1865773"/>
              <a:gd name="connsiteY3" fmla="*/ 550333 h 1610887"/>
              <a:gd name="connsiteX4" fmla="*/ 1865773 w 1865773"/>
              <a:gd name="connsiteY4" fmla="*/ 0 h 1610887"/>
              <a:gd name="connsiteX0" fmla="*/ 211213 w 1946075"/>
              <a:gd name="connsiteY0" fmla="*/ 1220611 h 1781464"/>
              <a:gd name="connsiteX1" fmla="*/ 990146 w 1946075"/>
              <a:gd name="connsiteY1" fmla="*/ 1584678 h 1781464"/>
              <a:gd name="connsiteX2" fmla="*/ 999494 w 1946075"/>
              <a:gd name="connsiteY2" fmla="*/ 450850 h 1781464"/>
              <a:gd name="connsiteX3" fmla="*/ 1816006 w 1946075"/>
              <a:gd name="connsiteY3" fmla="*/ 550333 h 1781464"/>
              <a:gd name="connsiteX4" fmla="*/ 1946075 w 1946075"/>
              <a:gd name="connsiteY4" fmla="*/ 0 h 1781464"/>
              <a:gd name="connsiteX0" fmla="*/ 211213 w 1946075"/>
              <a:gd name="connsiteY0" fmla="*/ 1220611 h 1781464"/>
              <a:gd name="connsiteX1" fmla="*/ 990146 w 1946075"/>
              <a:gd name="connsiteY1" fmla="*/ 1584678 h 1781464"/>
              <a:gd name="connsiteX2" fmla="*/ 999494 w 1946075"/>
              <a:gd name="connsiteY2" fmla="*/ 450850 h 1781464"/>
              <a:gd name="connsiteX3" fmla="*/ 1699201 w 1946075"/>
              <a:gd name="connsiteY3" fmla="*/ 724958 h 1781464"/>
              <a:gd name="connsiteX4" fmla="*/ 1946075 w 1946075"/>
              <a:gd name="connsiteY4" fmla="*/ 0 h 1781464"/>
              <a:gd name="connsiteX0" fmla="*/ 211213 w 1946075"/>
              <a:gd name="connsiteY0" fmla="*/ 1220611 h 1781464"/>
              <a:gd name="connsiteX1" fmla="*/ 990146 w 1946075"/>
              <a:gd name="connsiteY1" fmla="*/ 1584678 h 1781464"/>
              <a:gd name="connsiteX2" fmla="*/ 999494 w 1946075"/>
              <a:gd name="connsiteY2" fmla="*/ 450850 h 1781464"/>
              <a:gd name="connsiteX3" fmla="*/ 1699201 w 1946075"/>
              <a:gd name="connsiteY3" fmla="*/ 724958 h 1781464"/>
              <a:gd name="connsiteX4" fmla="*/ 1946075 w 1946075"/>
              <a:gd name="connsiteY4" fmla="*/ 0 h 1781464"/>
              <a:gd name="connsiteX0" fmla="*/ 211213 w 1946075"/>
              <a:gd name="connsiteY0" fmla="*/ 1220611 h 1781464"/>
              <a:gd name="connsiteX1" fmla="*/ 990146 w 1946075"/>
              <a:gd name="connsiteY1" fmla="*/ 1584678 h 1781464"/>
              <a:gd name="connsiteX2" fmla="*/ 999494 w 1946075"/>
              <a:gd name="connsiteY2" fmla="*/ 450850 h 1781464"/>
              <a:gd name="connsiteX3" fmla="*/ 1699201 w 1946075"/>
              <a:gd name="connsiteY3" fmla="*/ 724958 h 1781464"/>
              <a:gd name="connsiteX4" fmla="*/ 1946075 w 1946075"/>
              <a:gd name="connsiteY4" fmla="*/ 0 h 1781464"/>
              <a:gd name="connsiteX0" fmla="*/ 211213 w 1946075"/>
              <a:gd name="connsiteY0" fmla="*/ 1220611 h 1781464"/>
              <a:gd name="connsiteX1" fmla="*/ 990146 w 1946075"/>
              <a:gd name="connsiteY1" fmla="*/ 1584678 h 1781464"/>
              <a:gd name="connsiteX2" fmla="*/ 999494 w 1946075"/>
              <a:gd name="connsiteY2" fmla="*/ 450850 h 1781464"/>
              <a:gd name="connsiteX3" fmla="*/ 1699201 w 1946075"/>
              <a:gd name="connsiteY3" fmla="*/ 724958 h 1781464"/>
              <a:gd name="connsiteX4" fmla="*/ 1946075 w 1946075"/>
              <a:gd name="connsiteY4" fmla="*/ 0 h 1781464"/>
              <a:gd name="connsiteX0" fmla="*/ 211213 w 1946075"/>
              <a:gd name="connsiteY0" fmla="*/ 1220611 h 1781464"/>
              <a:gd name="connsiteX1" fmla="*/ 990146 w 1946075"/>
              <a:gd name="connsiteY1" fmla="*/ 1584678 h 1781464"/>
              <a:gd name="connsiteX2" fmla="*/ 999494 w 1946075"/>
              <a:gd name="connsiteY2" fmla="*/ 450850 h 1781464"/>
              <a:gd name="connsiteX3" fmla="*/ 1699201 w 1946075"/>
              <a:gd name="connsiteY3" fmla="*/ 724958 h 1781464"/>
              <a:gd name="connsiteX4" fmla="*/ 1946075 w 1946075"/>
              <a:gd name="connsiteY4" fmla="*/ 0 h 1781464"/>
              <a:gd name="connsiteX0" fmla="*/ 131870 w 1866732"/>
              <a:gd name="connsiteY0" fmla="*/ 1220611 h 1602526"/>
              <a:gd name="connsiteX1" fmla="*/ 910803 w 1866732"/>
              <a:gd name="connsiteY1" fmla="*/ 1584678 h 1602526"/>
              <a:gd name="connsiteX2" fmla="*/ 992237 w 1866732"/>
              <a:gd name="connsiteY2" fmla="*/ 618490 h 1602526"/>
              <a:gd name="connsiteX3" fmla="*/ 1619858 w 1866732"/>
              <a:gd name="connsiteY3" fmla="*/ 724958 h 1602526"/>
              <a:gd name="connsiteX4" fmla="*/ 1866732 w 1866732"/>
              <a:gd name="connsiteY4" fmla="*/ 0 h 1602526"/>
              <a:gd name="connsiteX0" fmla="*/ 201502 w 1936364"/>
              <a:gd name="connsiteY0" fmla="*/ 1220611 h 1801689"/>
              <a:gd name="connsiteX1" fmla="*/ 980435 w 1936364"/>
              <a:gd name="connsiteY1" fmla="*/ 1584678 h 1801689"/>
              <a:gd name="connsiteX2" fmla="*/ 1061869 w 1936364"/>
              <a:gd name="connsiteY2" fmla="*/ 618490 h 1801689"/>
              <a:gd name="connsiteX3" fmla="*/ 1689490 w 1936364"/>
              <a:gd name="connsiteY3" fmla="*/ 724958 h 1801689"/>
              <a:gd name="connsiteX4" fmla="*/ 1936364 w 1936364"/>
              <a:gd name="connsiteY4" fmla="*/ 0 h 1801689"/>
              <a:gd name="connsiteX0" fmla="*/ 192729 w 1927591"/>
              <a:gd name="connsiteY0" fmla="*/ 1220611 h 1850639"/>
              <a:gd name="connsiteX1" fmla="*/ 971662 w 1927591"/>
              <a:gd name="connsiteY1" fmla="*/ 1584678 h 1850639"/>
              <a:gd name="connsiteX2" fmla="*/ 1053096 w 1927591"/>
              <a:gd name="connsiteY2" fmla="*/ 618490 h 1850639"/>
              <a:gd name="connsiteX3" fmla="*/ 1680717 w 1927591"/>
              <a:gd name="connsiteY3" fmla="*/ 724958 h 1850639"/>
              <a:gd name="connsiteX4" fmla="*/ 1927591 w 1927591"/>
              <a:gd name="connsiteY4" fmla="*/ 0 h 1850639"/>
              <a:gd name="connsiteX0" fmla="*/ 186311 w 1921173"/>
              <a:gd name="connsiteY0" fmla="*/ 1220611 h 1867405"/>
              <a:gd name="connsiteX1" fmla="*/ 965244 w 1921173"/>
              <a:gd name="connsiteY1" fmla="*/ 1584678 h 1867405"/>
              <a:gd name="connsiteX2" fmla="*/ 1046678 w 1921173"/>
              <a:gd name="connsiteY2" fmla="*/ 618490 h 1867405"/>
              <a:gd name="connsiteX3" fmla="*/ 1674299 w 1921173"/>
              <a:gd name="connsiteY3" fmla="*/ 724958 h 1867405"/>
              <a:gd name="connsiteX4" fmla="*/ 1921173 w 1921173"/>
              <a:gd name="connsiteY4" fmla="*/ 0 h 1867405"/>
              <a:gd name="connsiteX0" fmla="*/ 186311 w 1921173"/>
              <a:gd name="connsiteY0" fmla="*/ 1220611 h 1867405"/>
              <a:gd name="connsiteX1" fmla="*/ 965244 w 1921173"/>
              <a:gd name="connsiteY1" fmla="*/ 1584678 h 1867405"/>
              <a:gd name="connsiteX2" fmla="*/ 1046678 w 1921173"/>
              <a:gd name="connsiteY2" fmla="*/ 618490 h 1867405"/>
              <a:gd name="connsiteX3" fmla="*/ 1674299 w 1921173"/>
              <a:gd name="connsiteY3" fmla="*/ 724958 h 1867405"/>
              <a:gd name="connsiteX4" fmla="*/ 1921173 w 1921173"/>
              <a:gd name="connsiteY4" fmla="*/ 0 h 1867405"/>
              <a:gd name="connsiteX0" fmla="*/ 186311 w 1921173"/>
              <a:gd name="connsiteY0" fmla="*/ 1220611 h 1867405"/>
              <a:gd name="connsiteX1" fmla="*/ 965244 w 1921173"/>
              <a:gd name="connsiteY1" fmla="*/ 1584678 h 1867405"/>
              <a:gd name="connsiteX2" fmla="*/ 1046678 w 1921173"/>
              <a:gd name="connsiteY2" fmla="*/ 618490 h 1867405"/>
              <a:gd name="connsiteX3" fmla="*/ 1730366 w 1921173"/>
              <a:gd name="connsiteY3" fmla="*/ 892598 h 1867405"/>
              <a:gd name="connsiteX4" fmla="*/ 1921173 w 1921173"/>
              <a:gd name="connsiteY4" fmla="*/ 0 h 1867405"/>
              <a:gd name="connsiteX0" fmla="*/ 186311 w 1921173"/>
              <a:gd name="connsiteY0" fmla="*/ 1220611 h 1867405"/>
              <a:gd name="connsiteX1" fmla="*/ 965244 w 1921173"/>
              <a:gd name="connsiteY1" fmla="*/ 1584678 h 1867405"/>
              <a:gd name="connsiteX2" fmla="*/ 1046678 w 1921173"/>
              <a:gd name="connsiteY2" fmla="*/ 618490 h 1867405"/>
              <a:gd name="connsiteX3" fmla="*/ 1730366 w 1921173"/>
              <a:gd name="connsiteY3" fmla="*/ 892598 h 1867405"/>
              <a:gd name="connsiteX4" fmla="*/ 1921173 w 1921173"/>
              <a:gd name="connsiteY4" fmla="*/ 0 h 1867405"/>
              <a:gd name="connsiteX0" fmla="*/ 130699 w 1865561"/>
              <a:gd name="connsiteY0" fmla="*/ 1220611 h 1608526"/>
              <a:gd name="connsiteX1" fmla="*/ 909632 w 1865561"/>
              <a:gd name="connsiteY1" fmla="*/ 1584678 h 1608526"/>
              <a:gd name="connsiteX2" fmla="*/ 902962 w 1865561"/>
              <a:gd name="connsiteY2" fmla="*/ 496570 h 1608526"/>
              <a:gd name="connsiteX3" fmla="*/ 1674754 w 1865561"/>
              <a:gd name="connsiteY3" fmla="*/ 892598 h 1608526"/>
              <a:gd name="connsiteX4" fmla="*/ 1865561 w 1865561"/>
              <a:gd name="connsiteY4" fmla="*/ 0 h 1608526"/>
              <a:gd name="connsiteX0" fmla="*/ 174899 w 1909761"/>
              <a:gd name="connsiteY0" fmla="*/ 1220611 h 1755505"/>
              <a:gd name="connsiteX1" fmla="*/ 953832 w 1909761"/>
              <a:gd name="connsiteY1" fmla="*/ 1584678 h 1755505"/>
              <a:gd name="connsiteX2" fmla="*/ 947162 w 1909761"/>
              <a:gd name="connsiteY2" fmla="*/ 496570 h 1755505"/>
              <a:gd name="connsiteX3" fmla="*/ 1718954 w 1909761"/>
              <a:gd name="connsiteY3" fmla="*/ 892598 h 1755505"/>
              <a:gd name="connsiteX4" fmla="*/ 1909761 w 1909761"/>
              <a:gd name="connsiteY4" fmla="*/ 0 h 1755505"/>
              <a:gd name="connsiteX0" fmla="*/ 174899 w 1909761"/>
              <a:gd name="connsiteY0" fmla="*/ 1220611 h 1755505"/>
              <a:gd name="connsiteX1" fmla="*/ 953832 w 1909761"/>
              <a:gd name="connsiteY1" fmla="*/ 1584678 h 1755505"/>
              <a:gd name="connsiteX2" fmla="*/ 947162 w 1909761"/>
              <a:gd name="connsiteY2" fmla="*/ 496570 h 1755505"/>
              <a:gd name="connsiteX3" fmla="*/ 1718954 w 1909761"/>
              <a:gd name="connsiteY3" fmla="*/ 892598 h 1755505"/>
              <a:gd name="connsiteX4" fmla="*/ 1909761 w 1909761"/>
              <a:gd name="connsiteY4" fmla="*/ 0 h 1755505"/>
              <a:gd name="connsiteX0" fmla="*/ 174899 w 1909761"/>
              <a:gd name="connsiteY0" fmla="*/ 1220611 h 1755505"/>
              <a:gd name="connsiteX1" fmla="*/ 953832 w 1909761"/>
              <a:gd name="connsiteY1" fmla="*/ 1584678 h 1755505"/>
              <a:gd name="connsiteX2" fmla="*/ 947162 w 1909761"/>
              <a:gd name="connsiteY2" fmla="*/ 496570 h 1755505"/>
              <a:gd name="connsiteX3" fmla="*/ 1718954 w 1909761"/>
              <a:gd name="connsiteY3" fmla="*/ 892598 h 1755505"/>
              <a:gd name="connsiteX4" fmla="*/ 1909761 w 1909761"/>
              <a:gd name="connsiteY4" fmla="*/ 0 h 1755505"/>
              <a:gd name="connsiteX0" fmla="*/ 130805 w 1865667"/>
              <a:gd name="connsiteY0" fmla="*/ 1220611 h 1603250"/>
              <a:gd name="connsiteX1" fmla="*/ 909738 w 1865667"/>
              <a:gd name="connsiteY1" fmla="*/ 1584678 h 1603250"/>
              <a:gd name="connsiteX2" fmla="*/ 911077 w 1865667"/>
              <a:gd name="connsiteY2" fmla="*/ 603250 h 1603250"/>
              <a:gd name="connsiteX3" fmla="*/ 1674860 w 1865667"/>
              <a:gd name="connsiteY3" fmla="*/ 892598 h 1603250"/>
              <a:gd name="connsiteX4" fmla="*/ 1865667 w 1865667"/>
              <a:gd name="connsiteY4" fmla="*/ 0 h 1603250"/>
              <a:gd name="connsiteX0" fmla="*/ 201934 w 1936796"/>
              <a:gd name="connsiteY0" fmla="*/ 1220611 h 1770461"/>
              <a:gd name="connsiteX1" fmla="*/ 980867 w 1936796"/>
              <a:gd name="connsiteY1" fmla="*/ 1584678 h 1770461"/>
              <a:gd name="connsiteX2" fmla="*/ 982206 w 1936796"/>
              <a:gd name="connsiteY2" fmla="*/ 603250 h 1770461"/>
              <a:gd name="connsiteX3" fmla="*/ 1745989 w 1936796"/>
              <a:gd name="connsiteY3" fmla="*/ 892598 h 1770461"/>
              <a:gd name="connsiteX4" fmla="*/ 1936796 w 1936796"/>
              <a:gd name="connsiteY4" fmla="*/ 0 h 1770461"/>
              <a:gd name="connsiteX0" fmla="*/ 181590 w 1916452"/>
              <a:gd name="connsiteY0" fmla="*/ 1220611 h 1834513"/>
              <a:gd name="connsiteX1" fmla="*/ 960523 w 1916452"/>
              <a:gd name="connsiteY1" fmla="*/ 1584678 h 1834513"/>
              <a:gd name="connsiteX2" fmla="*/ 961862 w 1916452"/>
              <a:gd name="connsiteY2" fmla="*/ 603250 h 1834513"/>
              <a:gd name="connsiteX3" fmla="*/ 1725645 w 1916452"/>
              <a:gd name="connsiteY3" fmla="*/ 892598 h 1834513"/>
              <a:gd name="connsiteX4" fmla="*/ 1916452 w 1916452"/>
              <a:gd name="connsiteY4" fmla="*/ 0 h 1834513"/>
              <a:gd name="connsiteX0" fmla="*/ 181590 w 1916452"/>
              <a:gd name="connsiteY0" fmla="*/ 1220611 h 1834513"/>
              <a:gd name="connsiteX1" fmla="*/ 960523 w 1916452"/>
              <a:gd name="connsiteY1" fmla="*/ 1584678 h 1834513"/>
              <a:gd name="connsiteX2" fmla="*/ 961862 w 1916452"/>
              <a:gd name="connsiteY2" fmla="*/ 603250 h 1834513"/>
              <a:gd name="connsiteX3" fmla="*/ 1725645 w 1916452"/>
              <a:gd name="connsiteY3" fmla="*/ 892598 h 1834513"/>
              <a:gd name="connsiteX4" fmla="*/ 1916452 w 1916452"/>
              <a:gd name="connsiteY4" fmla="*/ 0 h 1834513"/>
              <a:gd name="connsiteX0" fmla="*/ 132843 w 1867705"/>
              <a:gd name="connsiteY0" fmla="*/ 1220611 h 1594250"/>
              <a:gd name="connsiteX1" fmla="*/ 911776 w 1867705"/>
              <a:gd name="connsiteY1" fmla="*/ 1584678 h 1594250"/>
              <a:gd name="connsiteX2" fmla="*/ 1065296 w 1867705"/>
              <a:gd name="connsiteY2" fmla="*/ 808990 h 1594250"/>
              <a:gd name="connsiteX3" fmla="*/ 1676898 w 1867705"/>
              <a:gd name="connsiteY3" fmla="*/ 892598 h 1594250"/>
              <a:gd name="connsiteX4" fmla="*/ 1867705 w 1867705"/>
              <a:gd name="connsiteY4" fmla="*/ 0 h 1594250"/>
              <a:gd name="connsiteX0" fmla="*/ 183948 w 1918810"/>
              <a:gd name="connsiteY0" fmla="*/ 1220611 h 1788192"/>
              <a:gd name="connsiteX1" fmla="*/ 962881 w 1918810"/>
              <a:gd name="connsiteY1" fmla="*/ 1584678 h 1788192"/>
              <a:gd name="connsiteX2" fmla="*/ 1116401 w 1918810"/>
              <a:gd name="connsiteY2" fmla="*/ 808990 h 1788192"/>
              <a:gd name="connsiteX3" fmla="*/ 1728003 w 1918810"/>
              <a:gd name="connsiteY3" fmla="*/ 892598 h 1788192"/>
              <a:gd name="connsiteX4" fmla="*/ 1918810 w 1918810"/>
              <a:gd name="connsiteY4" fmla="*/ 0 h 1788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8810" h="1788192">
                <a:moveTo>
                  <a:pt x="183948" y="1220611"/>
                </a:moveTo>
                <a:cubicBezTo>
                  <a:pt x="-331246" y="1334558"/>
                  <a:pt x="334910" y="2163821"/>
                  <a:pt x="962881" y="1584678"/>
                </a:cubicBezTo>
                <a:cubicBezTo>
                  <a:pt x="1087759" y="1469510"/>
                  <a:pt x="805181" y="996649"/>
                  <a:pt x="1116401" y="808990"/>
                </a:cubicBezTo>
                <a:cubicBezTo>
                  <a:pt x="1492815" y="582020"/>
                  <a:pt x="1594268" y="1027430"/>
                  <a:pt x="1728003" y="892598"/>
                </a:cubicBezTo>
                <a:cubicBezTo>
                  <a:pt x="1861738" y="757766"/>
                  <a:pt x="1241634" y="157912"/>
                  <a:pt x="1918810" y="0"/>
                </a:cubicBezTo>
              </a:path>
            </a:pathLst>
          </a:custGeom>
          <a:noFill/>
          <a:ln w="127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8821" y="2023212"/>
            <a:ext cx="1100938" cy="1500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5897" y="1916832"/>
            <a:ext cx="1332844" cy="1606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5695" y="1716406"/>
            <a:ext cx="1536665" cy="1843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Полилиния 17"/>
          <p:cNvSpPr/>
          <p:nvPr/>
        </p:nvSpPr>
        <p:spPr>
          <a:xfrm rot="443575">
            <a:off x="4345275" y="3326450"/>
            <a:ext cx="2723499" cy="433186"/>
          </a:xfrm>
          <a:custGeom>
            <a:avLst/>
            <a:gdLst>
              <a:gd name="connsiteX0" fmla="*/ 130705 w 1925638"/>
              <a:gd name="connsiteY0" fmla="*/ 1309511 h 1761067"/>
              <a:gd name="connsiteX1" fmla="*/ 74261 w 1925638"/>
              <a:gd name="connsiteY1" fmla="*/ 1320800 h 1761067"/>
              <a:gd name="connsiteX2" fmla="*/ 17816 w 1925638"/>
              <a:gd name="connsiteY2" fmla="*/ 1388533 h 1761067"/>
              <a:gd name="connsiteX3" fmla="*/ 17816 w 1925638"/>
              <a:gd name="connsiteY3" fmla="*/ 1569155 h 1761067"/>
              <a:gd name="connsiteX4" fmla="*/ 40394 w 1925638"/>
              <a:gd name="connsiteY4" fmla="*/ 1603022 h 1761067"/>
              <a:gd name="connsiteX5" fmla="*/ 51683 w 1925638"/>
              <a:gd name="connsiteY5" fmla="*/ 1636889 h 1761067"/>
              <a:gd name="connsiteX6" fmla="*/ 119416 w 1925638"/>
              <a:gd name="connsiteY6" fmla="*/ 1670755 h 1761067"/>
              <a:gd name="connsiteX7" fmla="*/ 153283 w 1925638"/>
              <a:gd name="connsiteY7" fmla="*/ 1693333 h 1761067"/>
              <a:gd name="connsiteX8" fmla="*/ 221016 w 1925638"/>
              <a:gd name="connsiteY8" fmla="*/ 1715911 h 1761067"/>
              <a:gd name="connsiteX9" fmla="*/ 254883 w 1925638"/>
              <a:gd name="connsiteY9" fmla="*/ 1727200 h 1761067"/>
              <a:gd name="connsiteX10" fmla="*/ 288750 w 1925638"/>
              <a:gd name="connsiteY10" fmla="*/ 1738489 h 1761067"/>
              <a:gd name="connsiteX11" fmla="*/ 367772 w 1925638"/>
              <a:gd name="connsiteY11" fmla="*/ 1761067 h 1761067"/>
              <a:gd name="connsiteX12" fmla="*/ 683861 w 1925638"/>
              <a:gd name="connsiteY12" fmla="*/ 1749778 h 1761067"/>
              <a:gd name="connsiteX13" fmla="*/ 808038 w 1925638"/>
              <a:gd name="connsiteY13" fmla="*/ 1715911 h 1761067"/>
              <a:gd name="connsiteX14" fmla="*/ 875772 w 1925638"/>
              <a:gd name="connsiteY14" fmla="*/ 1682044 h 1761067"/>
              <a:gd name="connsiteX15" fmla="*/ 909638 w 1925638"/>
              <a:gd name="connsiteY15" fmla="*/ 1648178 h 1761067"/>
              <a:gd name="connsiteX16" fmla="*/ 932216 w 1925638"/>
              <a:gd name="connsiteY16" fmla="*/ 1614311 h 1761067"/>
              <a:gd name="connsiteX17" fmla="*/ 999950 w 1925638"/>
              <a:gd name="connsiteY17" fmla="*/ 1546578 h 1761067"/>
              <a:gd name="connsiteX18" fmla="*/ 1033816 w 1925638"/>
              <a:gd name="connsiteY18" fmla="*/ 1478844 h 1761067"/>
              <a:gd name="connsiteX19" fmla="*/ 1045105 w 1925638"/>
              <a:gd name="connsiteY19" fmla="*/ 1444978 h 1761067"/>
              <a:gd name="connsiteX20" fmla="*/ 1067683 w 1925638"/>
              <a:gd name="connsiteY20" fmla="*/ 1411111 h 1761067"/>
              <a:gd name="connsiteX21" fmla="*/ 1090261 w 1925638"/>
              <a:gd name="connsiteY21" fmla="*/ 1343378 h 1761067"/>
              <a:gd name="connsiteX22" fmla="*/ 1101550 w 1925638"/>
              <a:gd name="connsiteY22" fmla="*/ 1309511 h 1761067"/>
              <a:gd name="connsiteX23" fmla="*/ 1101550 w 1925638"/>
              <a:gd name="connsiteY23" fmla="*/ 970844 h 1761067"/>
              <a:gd name="connsiteX24" fmla="*/ 1090261 w 1925638"/>
              <a:gd name="connsiteY24" fmla="*/ 936978 h 1761067"/>
              <a:gd name="connsiteX25" fmla="*/ 1101550 w 1925638"/>
              <a:gd name="connsiteY25" fmla="*/ 722489 h 1761067"/>
              <a:gd name="connsiteX26" fmla="*/ 1124127 w 1925638"/>
              <a:gd name="connsiteY26" fmla="*/ 688622 h 1761067"/>
              <a:gd name="connsiteX27" fmla="*/ 1169283 w 1925638"/>
              <a:gd name="connsiteY27" fmla="*/ 609600 h 1761067"/>
              <a:gd name="connsiteX28" fmla="*/ 1203150 w 1925638"/>
              <a:gd name="connsiteY28" fmla="*/ 598311 h 1761067"/>
              <a:gd name="connsiteX29" fmla="*/ 1237016 w 1925638"/>
              <a:gd name="connsiteY29" fmla="*/ 575733 h 1761067"/>
              <a:gd name="connsiteX30" fmla="*/ 1372483 w 1925638"/>
              <a:gd name="connsiteY30" fmla="*/ 598311 h 1761067"/>
              <a:gd name="connsiteX31" fmla="*/ 1451505 w 1925638"/>
              <a:gd name="connsiteY31" fmla="*/ 620889 h 1761067"/>
              <a:gd name="connsiteX32" fmla="*/ 1665994 w 1925638"/>
              <a:gd name="connsiteY32" fmla="*/ 609600 h 1761067"/>
              <a:gd name="connsiteX33" fmla="*/ 1699861 w 1925638"/>
              <a:gd name="connsiteY33" fmla="*/ 587022 h 1761067"/>
              <a:gd name="connsiteX34" fmla="*/ 1733727 w 1925638"/>
              <a:gd name="connsiteY34" fmla="*/ 575733 h 1761067"/>
              <a:gd name="connsiteX35" fmla="*/ 1778883 w 1925638"/>
              <a:gd name="connsiteY35" fmla="*/ 474133 h 1761067"/>
              <a:gd name="connsiteX36" fmla="*/ 1790172 w 1925638"/>
              <a:gd name="connsiteY36" fmla="*/ 440267 h 1761067"/>
              <a:gd name="connsiteX37" fmla="*/ 1801461 w 1925638"/>
              <a:gd name="connsiteY37" fmla="*/ 248355 h 1761067"/>
              <a:gd name="connsiteX38" fmla="*/ 1812750 w 1925638"/>
              <a:gd name="connsiteY38" fmla="*/ 214489 h 1761067"/>
              <a:gd name="connsiteX39" fmla="*/ 1835327 w 1925638"/>
              <a:gd name="connsiteY39" fmla="*/ 101600 h 1761067"/>
              <a:gd name="connsiteX40" fmla="*/ 1914350 w 1925638"/>
              <a:gd name="connsiteY40" fmla="*/ 11289 h 1761067"/>
              <a:gd name="connsiteX41" fmla="*/ 1925638 w 1925638"/>
              <a:gd name="connsiteY41" fmla="*/ 0 h 1761067"/>
              <a:gd name="connsiteX0" fmla="*/ 130705 w 1925638"/>
              <a:gd name="connsiteY0" fmla="*/ 1284111 h 1761067"/>
              <a:gd name="connsiteX1" fmla="*/ 74261 w 1925638"/>
              <a:gd name="connsiteY1" fmla="*/ 1320800 h 1761067"/>
              <a:gd name="connsiteX2" fmla="*/ 17816 w 1925638"/>
              <a:gd name="connsiteY2" fmla="*/ 1388533 h 1761067"/>
              <a:gd name="connsiteX3" fmla="*/ 17816 w 1925638"/>
              <a:gd name="connsiteY3" fmla="*/ 1569155 h 1761067"/>
              <a:gd name="connsiteX4" fmla="*/ 40394 w 1925638"/>
              <a:gd name="connsiteY4" fmla="*/ 1603022 h 1761067"/>
              <a:gd name="connsiteX5" fmla="*/ 51683 w 1925638"/>
              <a:gd name="connsiteY5" fmla="*/ 1636889 h 1761067"/>
              <a:gd name="connsiteX6" fmla="*/ 119416 w 1925638"/>
              <a:gd name="connsiteY6" fmla="*/ 1670755 h 1761067"/>
              <a:gd name="connsiteX7" fmla="*/ 153283 w 1925638"/>
              <a:gd name="connsiteY7" fmla="*/ 1693333 h 1761067"/>
              <a:gd name="connsiteX8" fmla="*/ 221016 w 1925638"/>
              <a:gd name="connsiteY8" fmla="*/ 1715911 h 1761067"/>
              <a:gd name="connsiteX9" fmla="*/ 254883 w 1925638"/>
              <a:gd name="connsiteY9" fmla="*/ 1727200 h 1761067"/>
              <a:gd name="connsiteX10" fmla="*/ 288750 w 1925638"/>
              <a:gd name="connsiteY10" fmla="*/ 1738489 h 1761067"/>
              <a:gd name="connsiteX11" fmla="*/ 367772 w 1925638"/>
              <a:gd name="connsiteY11" fmla="*/ 1761067 h 1761067"/>
              <a:gd name="connsiteX12" fmla="*/ 683861 w 1925638"/>
              <a:gd name="connsiteY12" fmla="*/ 1749778 h 1761067"/>
              <a:gd name="connsiteX13" fmla="*/ 808038 w 1925638"/>
              <a:gd name="connsiteY13" fmla="*/ 1715911 h 1761067"/>
              <a:gd name="connsiteX14" fmla="*/ 875772 w 1925638"/>
              <a:gd name="connsiteY14" fmla="*/ 1682044 h 1761067"/>
              <a:gd name="connsiteX15" fmla="*/ 909638 w 1925638"/>
              <a:gd name="connsiteY15" fmla="*/ 1648178 h 1761067"/>
              <a:gd name="connsiteX16" fmla="*/ 932216 w 1925638"/>
              <a:gd name="connsiteY16" fmla="*/ 1614311 h 1761067"/>
              <a:gd name="connsiteX17" fmla="*/ 999950 w 1925638"/>
              <a:gd name="connsiteY17" fmla="*/ 1546578 h 1761067"/>
              <a:gd name="connsiteX18" fmla="*/ 1033816 w 1925638"/>
              <a:gd name="connsiteY18" fmla="*/ 1478844 h 1761067"/>
              <a:gd name="connsiteX19" fmla="*/ 1045105 w 1925638"/>
              <a:gd name="connsiteY19" fmla="*/ 1444978 h 1761067"/>
              <a:gd name="connsiteX20" fmla="*/ 1067683 w 1925638"/>
              <a:gd name="connsiteY20" fmla="*/ 1411111 h 1761067"/>
              <a:gd name="connsiteX21" fmla="*/ 1090261 w 1925638"/>
              <a:gd name="connsiteY21" fmla="*/ 1343378 h 1761067"/>
              <a:gd name="connsiteX22" fmla="*/ 1101550 w 1925638"/>
              <a:gd name="connsiteY22" fmla="*/ 1309511 h 1761067"/>
              <a:gd name="connsiteX23" fmla="*/ 1101550 w 1925638"/>
              <a:gd name="connsiteY23" fmla="*/ 970844 h 1761067"/>
              <a:gd name="connsiteX24" fmla="*/ 1090261 w 1925638"/>
              <a:gd name="connsiteY24" fmla="*/ 936978 h 1761067"/>
              <a:gd name="connsiteX25" fmla="*/ 1101550 w 1925638"/>
              <a:gd name="connsiteY25" fmla="*/ 722489 h 1761067"/>
              <a:gd name="connsiteX26" fmla="*/ 1124127 w 1925638"/>
              <a:gd name="connsiteY26" fmla="*/ 688622 h 1761067"/>
              <a:gd name="connsiteX27" fmla="*/ 1169283 w 1925638"/>
              <a:gd name="connsiteY27" fmla="*/ 609600 h 1761067"/>
              <a:gd name="connsiteX28" fmla="*/ 1203150 w 1925638"/>
              <a:gd name="connsiteY28" fmla="*/ 598311 h 1761067"/>
              <a:gd name="connsiteX29" fmla="*/ 1237016 w 1925638"/>
              <a:gd name="connsiteY29" fmla="*/ 575733 h 1761067"/>
              <a:gd name="connsiteX30" fmla="*/ 1372483 w 1925638"/>
              <a:gd name="connsiteY30" fmla="*/ 598311 h 1761067"/>
              <a:gd name="connsiteX31" fmla="*/ 1451505 w 1925638"/>
              <a:gd name="connsiteY31" fmla="*/ 620889 h 1761067"/>
              <a:gd name="connsiteX32" fmla="*/ 1665994 w 1925638"/>
              <a:gd name="connsiteY32" fmla="*/ 609600 h 1761067"/>
              <a:gd name="connsiteX33" fmla="*/ 1699861 w 1925638"/>
              <a:gd name="connsiteY33" fmla="*/ 587022 h 1761067"/>
              <a:gd name="connsiteX34" fmla="*/ 1733727 w 1925638"/>
              <a:gd name="connsiteY34" fmla="*/ 575733 h 1761067"/>
              <a:gd name="connsiteX35" fmla="*/ 1778883 w 1925638"/>
              <a:gd name="connsiteY35" fmla="*/ 474133 h 1761067"/>
              <a:gd name="connsiteX36" fmla="*/ 1790172 w 1925638"/>
              <a:gd name="connsiteY36" fmla="*/ 440267 h 1761067"/>
              <a:gd name="connsiteX37" fmla="*/ 1801461 w 1925638"/>
              <a:gd name="connsiteY37" fmla="*/ 248355 h 1761067"/>
              <a:gd name="connsiteX38" fmla="*/ 1812750 w 1925638"/>
              <a:gd name="connsiteY38" fmla="*/ 214489 h 1761067"/>
              <a:gd name="connsiteX39" fmla="*/ 1835327 w 1925638"/>
              <a:gd name="connsiteY39" fmla="*/ 101600 h 1761067"/>
              <a:gd name="connsiteX40" fmla="*/ 1914350 w 1925638"/>
              <a:gd name="connsiteY40" fmla="*/ 11289 h 1761067"/>
              <a:gd name="connsiteX41" fmla="*/ 1925638 w 1925638"/>
              <a:gd name="connsiteY41" fmla="*/ 0 h 1761067"/>
              <a:gd name="connsiteX0" fmla="*/ 130705 w 1925638"/>
              <a:gd name="connsiteY0" fmla="*/ 1284111 h 1761067"/>
              <a:gd name="connsiteX1" fmla="*/ 17816 w 1925638"/>
              <a:gd name="connsiteY1" fmla="*/ 1388533 h 1761067"/>
              <a:gd name="connsiteX2" fmla="*/ 17816 w 1925638"/>
              <a:gd name="connsiteY2" fmla="*/ 1569155 h 1761067"/>
              <a:gd name="connsiteX3" fmla="*/ 40394 w 1925638"/>
              <a:gd name="connsiteY3" fmla="*/ 1603022 h 1761067"/>
              <a:gd name="connsiteX4" fmla="*/ 51683 w 1925638"/>
              <a:gd name="connsiteY4" fmla="*/ 1636889 h 1761067"/>
              <a:gd name="connsiteX5" fmla="*/ 119416 w 1925638"/>
              <a:gd name="connsiteY5" fmla="*/ 1670755 h 1761067"/>
              <a:gd name="connsiteX6" fmla="*/ 153283 w 1925638"/>
              <a:gd name="connsiteY6" fmla="*/ 1693333 h 1761067"/>
              <a:gd name="connsiteX7" fmla="*/ 221016 w 1925638"/>
              <a:gd name="connsiteY7" fmla="*/ 1715911 h 1761067"/>
              <a:gd name="connsiteX8" fmla="*/ 254883 w 1925638"/>
              <a:gd name="connsiteY8" fmla="*/ 1727200 h 1761067"/>
              <a:gd name="connsiteX9" fmla="*/ 288750 w 1925638"/>
              <a:gd name="connsiteY9" fmla="*/ 1738489 h 1761067"/>
              <a:gd name="connsiteX10" fmla="*/ 367772 w 1925638"/>
              <a:gd name="connsiteY10" fmla="*/ 1761067 h 1761067"/>
              <a:gd name="connsiteX11" fmla="*/ 683861 w 1925638"/>
              <a:gd name="connsiteY11" fmla="*/ 1749778 h 1761067"/>
              <a:gd name="connsiteX12" fmla="*/ 808038 w 1925638"/>
              <a:gd name="connsiteY12" fmla="*/ 1715911 h 1761067"/>
              <a:gd name="connsiteX13" fmla="*/ 875772 w 1925638"/>
              <a:gd name="connsiteY13" fmla="*/ 1682044 h 1761067"/>
              <a:gd name="connsiteX14" fmla="*/ 909638 w 1925638"/>
              <a:gd name="connsiteY14" fmla="*/ 1648178 h 1761067"/>
              <a:gd name="connsiteX15" fmla="*/ 932216 w 1925638"/>
              <a:gd name="connsiteY15" fmla="*/ 1614311 h 1761067"/>
              <a:gd name="connsiteX16" fmla="*/ 999950 w 1925638"/>
              <a:gd name="connsiteY16" fmla="*/ 1546578 h 1761067"/>
              <a:gd name="connsiteX17" fmla="*/ 1033816 w 1925638"/>
              <a:gd name="connsiteY17" fmla="*/ 1478844 h 1761067"/>
              <a:gd name="connsiteX18" fmla="*/ 1045105 w 1925638"/>
              <a:gd name="connsiteY18" fmla="*/ 1444978 h 1761067"/>
              <a:gd name="connsiteX19" fmla="*/ 1067683 w 1925638"/>
              <a:gd name="connsiteY19" fmla="*/ 1411111 h 1761067"/>
              <a:gd name="connsiteX20" fmla="*/ 1090261 w 1925638"/>
              <a:gd name="connsiteY20" fmla="*/ 1343378 h 1761067"/>
              <a:gd name="connsiteX21" fmla="*/ 1101550 w 1925638"/>
              <a:gd name="connsiteY21" fmla="*/ 1309511 h 1761067"/>
              <a:gd name="connsiteX22" fmla="*/ 1101550 w 1925638"/>
              <a:gd name="connsiteY22" fmla="*/ 970844 h 1761067"/>
              <a:gd name="connsiteX23" fmla="*/ 1090261 w 1925638"/>
              <a:gd name="connsiteY23" fmla="*/ 936978 h 1761067"/>
              <a:gd name="connsiteX24" fmla="*/ 1101550 w 1925638"/>
              <a:gd name="connsiteY24" fmla="*/ 722489 h 1761067"/>
              <a:gd name="connsiteX25" fmla="*/ 1124127 w 1925638"/>
              <a:gd name="connsiteY25" fmla="*/ 688622 h 1761067"/>
              <a:gd name="connsiteX26" fmla="*/ 1169283 w 1925638"/>
              <a:gd name="connsiteY26" fmla="*/ 609600 h 1761067"/>
              <a:gd name="connsiteX27" fmla="*/ 1203150 w 1925638"/>
              <a:gd name="connsiteY27" fmla="*/ 598311 h 1761067"/>
              <a:gd name="connsiteX28" fmla="*/ 1237016 w 1925638"/>
              <a:gd name="connsiteY28" fmla="*/ 575733 h 1761067"/>
              <a:gd name="connsiteX29" fmla="*/ 1372483 w 1925638"/>
              <a:gd name="connsiteY29" fmla="*/ 598311 h 1761067"/>
              <a:gd name="connsiteX30" fmla="*/ 1451505 w 1925638"/>
              <a:gd name="connsiteY30" fmla="*/ 620889 h 1761067"/>
              <a:gd name="connsiteX31" fmla="*/ 1665994 w 1925638"/>
              <a:gd name="connsiteY31" fmla="*/ 609600 h 1761067"/>
              <a:gd name="connsiteX32" fmla="*/ 1699861 w 1925638"/>
              <a:gd name="connsiteY32" fmla="*/ 587022 h 1761067"/>
              <a:gd name="connsiteX33" fmla="*/ 1733727 w 1925638"/>
              <a:gd name="connsiteY33" fmla="*/ 575733 h 1761067"/>
              <a:gd name="connsiteX34" fmla="*/ 1778883 w 1925638"/>
              <a:gd name="connsiteY34" fmla="*/ 474133 h 1761067"/>
              <a:gd name="connsiteX35" fmla="*/ 1790172 w 1925638"/>
              <a:gd name="connsiteY35" fmla="*/ 440267 h 1761067"/>
              <a:gd name="connsiteX36" fmla="*/ 1801461 w 1925638"/>
              <a:gd name="connsiteY36" fmla="*/ 248355 h 1761067"/>
              <a:gd name="connsiteX37" fmla="*/ 1812750 w 1925638"/>
              <a:gd name="connsiteY37" fmla="*/ 214489 h 1761067"/>
              <a:gd name="connsiteX38" fmla="*/ 1835327 w 1925638"/>
              <a:gd name="connsiteY38" fmla="*/ 101600 h 1761067"/>
              <a:gd name="connsiteX39" fmla="*/ 1914350 w 1925638"/>
              <a:gd name="connsiteY39" fmla="*/ 11289 h 1761067"/>
              <a:gd name="connsiteX40" fmla="*/ 1925638 w 1925638"/>
              <a:gd name="connsiteY40" fmla="*/ 0 h 1761067"/>
              <a:gd name="connsiteX0" fmla="*/ 124960 w 1919893"/>
              <a:gd name="connsiteY0" fmla="*/ 1284111 h 1761067"/>
              <a:gd name="connsiteX1" fmla="*/ 12071 w 1919893"/>
              <a:gd name="connsiteY1" fmla="*/ 1388533 h 1761067"/>
              <a:gd name="connsiteX2" fmla="*/ 12071 w 1919893"/>
              <a:gd name="connsiteY2" fmla="*/ 1569155 h 1761067"/>
              <a:gd name="connsiteX3" fmla="*/ 45938 w 1919893"/>
              <a:gd name="connsiteY3" fmla="*/ 1636889 h 1761067"/>
              <a:gd name="connsiteX4" fmla="*/ 113671 w 1919893"/>
              <a:gd name="connsiteY4" fmla="*/ 1670755 h 1761067"/>
              <a:gd name="connsiteX5" fmla="*/ 147538 w 1919893"/>
              <a:gd name="connsiteY5" fmla="*/ 1693333 h 1761067"/>
              <a:gd name="connsiteX6" fmla="*/ 215271 w 1919893"/>
              <a:gd name="connsiteY6" fmla="*/ 1715911 h 1761067"/>
              <a:gd name="connsiteX7" fmla="*/ 249138 w 1919893"/>
              <a:gd name="connsiteY7" fmla="*/ 1727200 h 1761067"/>
              <a:gd name="connsiteX8" fmla="*/ 283005 w 1919893"/>
              <a:gd name="connsiteY8" fmla="*/ 1738489 h 1761067"/>
              <a:gd name="connsiteX9" fmla="*/ 362027 w 1919893"/>
              <a:gd name="connsiteY9" fmla="*/ 1761067 h 1761067"/>
              <a:gd name="connsiteX10" fmla="*/ 678116 w 1919893"/>
              <a:gd name="connsiteY10" fmla="*/ 1749778 h 1761067"/>
              <a:gd name="connsiteX11" fmla="*/ 802293 w 1919893"/>
              <a:gd name="connsiteY11" fmla="*/ 1715911 h 1761067"/>
              <a:gd name="connsiteX12" fmla="*/ 870027 w 1919893"/>
              <a:gd name="connsiteY12" fmla="*/ 1682044 h 1761067"/>
              <a:gd name="connsiteX13" fmla="*/ 903893 w 1919893"/>
              <a:gd name="connsiteY13" fmla="*/ 1648178 h 1761067"/>
              <a:gd name="connsiteX14" fmla="*/ 926471 w 1919893"/>
              <a:gd name="connsiteY14" fmla="*/ 1614311 h 1761067"/>
              <a:gd name="connsiteX15" fmla="*/ 994205 w 1919893"/>
              <a:gd name="connsiteY15" fmla="*/ 1546578 h 1761067"/>
              <a:gd name="connsiteX16" fmla="*/ 1028071 w 1919893"/>
              <a:gd name="connsiteY16" fmla="*/ 1478844 h 1761067"/>
              <a:gd name="connsiteX17" fmla="*/ 1039360 w 1919893"/>
              <a:gd name="connsiteY17" fmla="*/ 1444978 h 1761067"/>
              <a:gd name="connsiteX18" fmla="*/ 1061938 w 1919893"/>
              <a:gd name="connsiteY18" fmla="*/ 1411111 h 1761067"/>
              <a:gd name="connsiteX19" fmla="*/ 1084516 w 1919893"/>
              <a:gd name="connsiteY19" fmla="*/ 1343378 h 1761067"/>
              <a:gd name="connsiteX20" fmla="*/ 1095805 w 1919893"/>
              <a:gd name="connsiteY20" fmla="*/ 1309511 h 1761067"/>
              <a:gd name="connsiteX21" fmla="*/ 1095805 w 1919893"/>
              <a:gd name="connsiteY21" fmla="*/ 970844 h 1761067"/>
              <a:gd name="connsiteX22" fmla="*/ 1084516 w 1919893"/>
              <a:gd name="connsiteY22" fmla="*/ 936978 h 1761067"/>
              <a:gd name="connsiteX23" fmla="*/ 1095805 w 1919893"/>
              <a:gd name="connsiteY23" fmla="*/ 722489 h 1761067"/>
              <a:gd name="connsiteX24" fmla="*/ 1118382 w 1919893"/>
              <a:gd name="connsiteY24" fmla="*/ 688622 h 1761067"/>
              <a:gd name="connsiteX25" fmla="*/ 1163538 w 1919893"/>
              <a:gd name="connsiteY25" fmla="*/ 609600 h 1761067"/>
              <a:gd name="connsiteX26" fmla="*/ 1197405 w 1919893"/>
              <a:gd name="connsiteY26" fmla="*/ 598311 h 1761067"/>
              <a:gd name="connsiteX27" fmla="*/ 1231271 w 1919893"/>
              <a:gd name="connsiteY27" fmla="*/ 575733 h 1761067"/>
              <a:gd name="connsiteX28" fmla="*/ 1366738 w 1919893"/>
              <a:gd name="connsiteY28" fmla="*/ 598311 h 1761067"/>
              <a:gd name="connsiteX29" fmla="*/ 1445760 w 1919893"/>
              <a:gd name="connsiteY29" fmla="*/ 620889 h 1761067"/>
              <a:gd name="connsiteX30" fmla="*/ 1660249 w 1919893"/>
              <a:gd name="connsiteY30" fmla="*/ 609600 h 1761067"/>
              <a:gd name="connsiteX31" fmla="*/ 1694116 w 1919893"/>
              <a:gd name="connsiteY31" fmla="*/ 587022 h 1761067"/>
              <a:gd name="connsiteX32" fmla="*/ 1727982 w 1919893"/>
              <a:gd name="connsiteY32" fmla="*/ 575733 h 1761067"/>
              <a:gd name="connsiteX33" fmla="*/ 1773138 w 1919893"/>
              <a:gd name="connsiteY33" fmla="*/ 474133 h 1761067"/>
              <a:gd name="connsiteX34" fmla="*/ 1784427 w 1919893"/>
              <a:gd name="connsiteY34" fmla="*/ 440267 h 1761067"/>
              <a:gd name="connsiteX35" fmla="*/ 1795716 w 1919893"/>
              <a:gd name="connsiteY35" fmla="*/ 248355 h 1761067"/>
              <a:gd name="connsiteX36" fmla="*/ 1807005 w 1919893"/>
              <a:gd name="connsiteY36" fmla="*/ 214489 h 1761067"/>
              <a:gd name="connsiteX37" fmla="*/ 1829582 w 1919893"/>
              <a:gd name="connsiteY37" fmla="*/ 101600 h 1761067"/>
              <a:gd name="connsiteX38" fmla="*/ 1908605 w 1919893"/>
              <a:gd name="connsiteY38" fmla="*/ 11289 h 1761067"/>
              <a:gd name="connsiteX39" fmla="*/ 1919893 w 1919893"/>
              <a:gd name="connsiteY39" fmla="*/ 0 h 1761067"/>
              <a:gd name="connsiteX0" fmla="*/ 116132 w 1911065"/>
              <a:gd name="connsiteY0" fmla="*/ 1284111 h 1761067"/>
              <a:gd name="connsiteX1" fmla="*/ 3243 w 1911065"/>
              <a:gd name="connsiteY1" fmla="*/ 1388533 h 1761067"/>
              <a:gd name="connsiteX2" fmla="*/ 37110 w 1911065"/>
              <a:gd name="connsiteY2" fmla="*/ 1636889 h 1761067"/>
              <a:gd name="connsiteX3" fmla="*/ 104843 w 1911065"/>
              <a:gd name="connsiteY3" fmla="*/ 1670755 h 1761067"/>
              <a:gd name="connsiteX4" fmla="*/ 138710 w 1911065"/>
              <a:gd name="connsiteY4" fmla="*/ 1693333 h 1761067"/>
              <a:gd name="connsiteX5" fmla="*/ 206443 w 1911065"/>
              <a:gd name="connsiteY5" fmla="*/ 1715911 h 1761067"/>
              <a:gd name="connsiteX6" fmla="*/ 240310 w 1911065"/>
              <a:gd name="connsiteY6" fmla="*/ 1727200 h 1761067"/>
              <a:gd name="connsiteX7" fmla="*/ 274177 w 1911065"/>
              <a:gd name="connsiteY7" fmla="*/ 1738489 h 1761067"/>
              <a:gd name="connsiteX8" fmla="*/ 353199 w 1911065"/>
              <a:gd name="connsiteY8" fmla="*/ 1761067 h 1761067"/>
              <a:gd name="connsiteX9" fmla="*/ 669288 w 1911065"/>
              <a:gd name="connsiteY9" fmla="*/ 1749778 h 1761067"/>
              <a:gd name="connsiteX10" fmla="*/ 793465 w 1911065"/>
              <a:gd name="connsiteY10" fmla="*/ 1715911 h 1761067"/>
              <a:gd name="connsiteX11" fmla="*/ 861199 w 1911065"/>
              <a:gd name="connsiteY11" fmla="*/ 1682044 h 1761067"/>
              <a:gd name="connsiteX12" fmla="*/ 895065 w 1911065"/>
              <a:gd name="connsiteY12" fmla="*/ 1648178 h 1761067"/>
              <a:gd name="connsiteX13" fmla="*/ 917643 w 1911065"/>
              <a:gd name="connsiteY13" fmla="*/ 1614311 h 1761067"/>
              <a:gd name="connsiteX14" fmla="*/ 985377 w 1911065"/>
              <a:gd name="connsiteY14" fmla="*/ 1546578 h 1761067"/>
              <a:gd name="connsiteX15" fmla="*/ 1019243 w 1911065"/>
              <a:gd name="connsiteY15" fmla="*/ 1478844 h 1761067"/>
              <a:gd name="connsiteX16" fmla="*/ 1030532 w 1911065"/>
              <a:gd name="connsiteY16" fmla="*/ 1444978 h 1761067"/>
              <a:gd name="connsiteX17" fmla="*/ 1053110 w 1911065"/>
              <a:gd name="connsiteY17" fmla="*/ 1411111 h 1761067"/>
              <a:gd name="connsiteX18" fmla="*/ 1075688 w 1911065"/>
              <a:gd name="connsiteY18" fmla="*/ 1343378 h 1761067"/>
              <a:gd name="connsiteX19" fmla="*/ 1086977 w 1911065"/>
              <a:gd name="connsiteY19" fmla="*/ 1309511 h 1761067"/>
              <a:gd name="connsiteX20" fmla="*/ 1086977 w 1911065"/>
              <a:gd name="connsiteY20" fmla="*/ 970844 h 1761067"/>
              <a:gd name="connsiteX21" fmla="*/ 1075688 w 1911065"/>
              <a:gd name="connsiteY21" fmla="*/ 936978 h 1761067"/>
              <a:gd name="connsiteX22" fmla="*/ 1086977 w 1911065"/>
              <a:gd name="connsiteY22" fmla="*/ 722489 h 1761067"/>
              <a:gd name="connsiteX23" fmla="*/ 1109554 w 1911065"/>
              <a:gd name="connsiteY23" fmla="*/ 688622 h 1761067"/>
              <a:gd name="connsiteX24" fmla="*/ 1154710 w 1911065"/>
              <a:gd name="connsiteY24" fmla="*/ 609600 h 1761067"/>
              <a:gd name="connsiteX25" fmla="*/ 1188577 w 1911065"/>
              <a:gd name="connsiteY25" fmla="*/ 598311 h 1761067"/>
              <a:gd name="connsiteX26" fmla="*/ 1222443 w 1911065"/>
              <a:gd name="connsiteY26" fmla="*/ 575733 h 1761067"/>
              <a:gd name="connsiteX27" fmla="*/ 1357910 w 1911065"/>
              <a:gd name="connsiteY27" fmla="*/ 598311 h 1761067"/>
              <a:gd name="connsiteX28" fmla="*/ 1436932 w 1911065"/>
              <a:gd name="connsiteY28" fmla="*/ 620889 h 1761067"/>
              <a:gd name="connsiteX29" fmla="*/ 1651421 w 1911065"/>
              <a:gd name="connsiteY29" fmla="*/ 609600 h 1761067"/>
              <a:gd name="connsiteX30" fmla="*/ 1685288 w 1911065"/>
              <a:gd name="connsiteY30" fmla="*/ 587022 h 1761067"/>
              <a:gd name="connsiteX31" fmla="*/ 1719154 w 1911065"/>
              <a:gd name="connsiteY31" fmla="*/ 575733 h 1761067"/>
              <a:gd name="connsiteX32" fmla="*/ 1764310 w 1911065"/>
              <a:gd name="connsiteY32" fmla="*/ 474133 h 1761067"/>
              <a:gd name="connsiteX33" fmla="*/ 1775599 w 1911065"/>
              <a:gd name="connsiteY33" fmla="*/ 440267 h 1761067"/>
              <a:gd name="connsiteX34" fmla="*/ 1786888 w 1911065"/>
              <a:gd name="connsiteY34" fmla="*/ 248355 h 1761067"/>
              <a:gd name="connsiteX35" fmla="*/ 1798177 w 1911065"/>
              <a:gd name="connsiteY35" fmla="*/ 214489 h 1761067"/>
              <a:gd name="connsiteX36" fmla="*/ 1820754 w 1911065"/>
              <a:gd name="connsiteY36" fmla="*/ 101600 h 1761067"/>
              <a:gd name="connsiteX37" fmla="*/ 1899777 w 1911065"/>
              <a:gd name="connsiteY37" fmla="*/ 11289 h 1761067"/>
              <a:gd name="connsiteX38" fmla="*/ 1911065 w 1911065"/>
              <a:gd name="connsiteY38" fmla="*/ 0 h 1761067"/>
              <a:gd name="connsiteX0" fmla="*/ 116593 w 1911526"/>
              <a:gd name="connsiteY0" fmla="*/ 1284111 h 1761067"/>
              <a:gd name="connsiteX1" fmla="*/ 3704 w 1911526"/>
              <a:gd name="connsiteY1" fmla="*/ 1388533 h 1761067"/>
              <a:gd name="connsiteX2" fmla="*/ 37571 w 1911526"/>
              <a:gd name="connsiteY2" fmla="*/ 1636889 h 1761067"/>
              <a:gd name="connsiteX3" fmla="*/ 139171 w 1911526"/>
              <a:gd name="connsiteY3" fmla="*/ 1693333 h 1761067"/>
              <a:gd name="connsiteX4" fmla="*/ 206904 w 1911526"/>
              <a:gd name="connsiteY4" fmla="*/ 1715911 h 1761067"/>
              <a:gd name="connsiteX5" fmla="*/ 240771 w 1911526"/>
              <a:gd name="connsiteY5" fmla="*/ 1727200 h 1761067"/>
              <a:gd name="connsiteX6" fmla="*/ 274638 w 1911526"/>
              <a:gd name="connsiteY6" fmla="*/ 1738489 h 1761067"/>
              <a:gd name="connsiteX7" fmla="*/ 353660 w 1911526"/>
              <a:gd name="connsiteY7" fmla="*/ 1761067 h 1761067"/>
              <a:gd name="connsiteX8" fmla="*/ 669749 w 1911526"/>
              <a:gd name="connsiteY8" fmla="*/ 1749778 h 1761067"/>
              <a:gd name="connsiteX9" fmla="*/ 793926 w 1911526"/>
              <a:gd name="connsiteY9" fmla="*/ 1715911 h 1761067"/>
              <a:gd name="connsiteX10" fmla="*/ 861660 w 1911526"/>
              <a:gd name="connsiteY10" fmla="*/ 1682044 h 1761067"/>
              <a:gd name="connsiteX11" fmla="*/ 895526 w 1911526"/>
              <a:gd name="connsiteY11" fmla="*/ 1648178 h 1761067"/>
              <a:gd name="connsiteX12" fmla="*/ 918104 w 1911526"/>
              <a:gd name="connsiteY12" fmla="*/ 1614311 h 1761067"/>
              <a:gd name="connsiteX13" fmla="*/ 985838 w 1911526"/>
              <a:gd name="connsiteY13" fmla="*/ 1546578 h 1761067"/>
              <a:gd name="connsiteX14" fmla="*/ 1019704 w 1911526"/>
              <a:gd name="connsiteY14" fmla="*/ 1478844 h 1761067"/>
              <a:gd name="connsiteX15" fmla="*/ 1030993 w 1911526"/>
              <a:gd name="connsiteY15" fmla="*/ 1444978 h 1761067"/>
              <a:gd name="connsiteX16" fmla="*/ 1053571 w 1911526"/>
              <a:gd name="connsiteY16" fmla="*/ 1411111 h 1761067"/>
              <a:gd name="connsiteX17" fmla="*/ 1076149 w 1911526"/>
              <a:gd name="connsiteY17" fmla="*/ 1343378 h 1761067"/>
              <a:gd name="connsiteX18" fmla="*/ 1087438 w 1911526"/>
              <a:gd name="connsiteY18" fmla="*/ 1309511 h 1761067"/>
              <a:gd name="connsiteX19" fmla="*/ 1087438 w 1911526"/>
              <a:gd name="connsiteY19" fmla="*/ 970844 h 1761067"/>
              <a:gd name="connsiteX20" fmla="*/ 1076149 w 1911526"/>
              <a:gd name="connsiteY20" fmla="*/ 936978 h 1761067"/>
              <a:gd name="connsiteX21" fmla="*/ 1087438 w 1911526"/>
              <a:gd name="connsiteY21" fmla="*/ 722489 h 1761067"/>
              <a:gd name="connsiteX22" fmla="*/ 1110015 w 1911526"/>
              <a:gd name="connsiteY22" fmla="*/ 688622 h 1761067"/>
              <a:gd name="connsiteX23" fmla="*/ 1155171 w 1911526"/>
              <a:gd name="connsiteY23" fmla="*/ 609600 h 1761067"/>
              <a:gd name="connsiteX24" fmla="*/ 1189038 w 1911526"/>
              <a:gd name="connsiteY24" fmla="*/ 598311 h 1761067"/>
              <a:gd name="connsiteX25" fmla="*/ 1222904 w 1911526"/>
              <a:gd name="connsiteY25" fmla="*/ 575733 h 1761067"/>
              <a:gd name="connsiteX26" fmla="*/ 1358371 w 1911526"/>
              <a:gd name="connsiteY26" fmla="*/ 598311 h 1761067"/>
              <a:gd name="connsiteX27" fmla="*/ 1437393 w 1911526"/>
              <a:gd name="connsiteY27" fmla="*/ 620889 h 1761067"/>
              <a:gd name="connsiteX28" fmla="*/ 1651882 w 1911526"/>
              <a:gd name="connsiteY28" fmla="*/ 609600 h 1761067"/>
              <a:gd name="connsiteX29" fmla="*/ 1685749 w 1911526"/>
              <a:gd name="connsiteY29" fmla="*/ 587022 h 1761067"/>
              <a:gd name="connsiteX30" fmla="*/ 1719615 w 1911526"/>
              <a:gd name="connsiteY30" fmla="*/ 575733 h 1761067"/>
              <a:gd name="connsiteX31" fmla="*/ 1764771 w 1911526"/>
              <a:gd name="connsiteY31" fmla="*/ 474133 h 1761067"/>
              <a:gd name="connsiteX32" fmla="*/ 1776060 w 1911526"/>
              <a:gd name="connsiteY32" fmla="*/ 440267 h 1761067"/>
              <a:gd name="connsiteX33" fmla="*/ 1787349 w 1911526"/>
              <a:gd name="connsiteY33" fmla="*/ 248355 h 1761067"/>
              <a:gd name="connsiteX34" fmla="*/ 1798638 w 1911526"/>
              <a:gd name="connsiteY34" fmla="*/ 214489 h 1761067"/>
              <a:gd name="connsiteX35" fmla="*/ 1821215 w 1911526"/>
              <a:gd name="connsiteY35" fmla="*/ 101600 h 1761067"/>
              <a:gd name="connsiteX36" fmla="*/ 1900238 w 1911526"/>
              <a:gd name="connsiteY36" fmla="*/ 11289 h 1761067"/>
              <a:gd name="connsiteX37" fmla="*/ 1911526 w 1911526"/>
              <a:gd name="connsiteY37" fmla="*/ 0 h 1761067"/>
              <a:gd name="connsiteX0" fmla="*/ 117920 w 1912853"/>
              <a:gd name="connsiteY0" fmla="*/ 1284111 h 1761067"/>
              <a:gd name="connsiteX1" fmla="*/ 5031 w 1912853"/>
              <a:gd name="connsiteY1" fmla="*/ 1388533 h 1761067"/>
              <a:gd name="connsiteX2" fmla="*/ 38898 w 1912853"/>
              <a:gd name="connsiteY2" fmla="*/ 1636889 h 1761067"/>
              <a:gd name="connsiteX3" fmla="*/ 208231 w 1912853"/>
              <a:gd name="connsiteY3" fmla="*/ 1715911 h 1761067"/>
              <a:gd name="connsiteX4" fmla="*/ 242098 w 1912853"/>
              <a:gd name="connsiteY4" fmla="*/ 1727200 h 1761067"/>
              <a:gd name="connsiteX5" fmla="*/ 275965 w 1912853"/>
              <a:gd name="connsiteY5" fmla="*/ 1738489 h 1761067"/>
              <a:gd name="connsiteX6" fmla="*/ 354987 w 1912853"/>
              <a:gd name="connsiteY6" fmla="*/ 1761067 h 1761067"/>
              <a:gd name="connsiteX7" fmla="*/ 671076 w 1912853"/>
              <a:gd name="connsiteY7" fmla="*/ 1749778 h 1761067"/>
              <a:gd name="connsiteX8" fmla="*/ 795253 w 1912853"/>
              <a:gd name="connsiteY8" fmla="*/ 1715911 h 1761067"/>
              <a:gd name="connsiteX9" fmla="*/ 862987 w 1912853"/>
              <a:gd name="connsiteY9" fmla="*/ 1682044 h 1761067"/>
              <a:gd name="connsiteX10" fmla="*/ 896853 w 1912853"/>
              <a:gd name="connsiteY10" fmla="*/ 1648178 h 1761067"/>
              <a:gd name="connsiteX11" fmla="*/ 919431 w 1912853"/>
              <a:gd name="connsiteY11" fmla="*/ 1614311 h 1761067"/>
              <a:gd name="connsiteX12" fmla="*/ 987165 w 1912853"/>
              <a:gd name="connsiteY12" fmla="*/ 1546578 h 1761067"/>
              <a:gd name="connsiteX13" fmla="*/ 1021031 w 1912853"/>
              <a:gd name="connsiteY13" fmla="*/ 1478844 h 1761067"/>
              <a:gd name="connsiteX14" fmla="*/ 1032320 w 1912853"/>
              <a:gd name="connsiteY14" fmla="*/ 1444978 h 1761067"/>
              <a:gd name="connsiteX15" fmla="*/ 1054898 w 1912853"/>
              <a:gd name="connsiteY15" fmla="*/ 1411111 h 1761067"/>
              <a:gd name="connsiteX16" fmla="*/ 1077476 w 1912853"/>
              <a:gd name="connsiteY16" fmla="*/ 1343378 h 1761067"/>
              <a:gd name="connsiteX17" fmla="*/ 1088765 w 1912853"/>
              <a:gd name="connsiteY17" fmla="*/ 1309511 h 1761067"/>
              <a:gd name="connsiteX18" fmla="*/ 1088765 w 1912853"/>
              <a:gd name="connsiteY18" fmla="*/ 970844 h 1761067"/>
              <a:gd name="connsiteX19" fmla="*/ 1077476 w 1912853"/>
              <a:gd name="connsiteY19" fmla="*/ 936978 h 1761067"/>
              <a:gd name="connsiteX20" fmla="*/ 1088765 w 1912853"/>
              <a:gd name="connsiteY20" fmla="*/ 722489 h 1761067"/>
              <a:gd name="connsiteX21" fmla="*/ 1111342 w 1912853"/>
              <a:gd name="connsiteY21" fmla="*/ 688622 h 1761067"/>
              <a:gd name="connsiteX22" fmla="*/ 1156498 w 1912853"/>
              <a:gd name="connsiteY22" fmla="*/ 609600 h 1761067"/>
              <a:gd name="connsiteX23" fmla="*/ 1190365 w 1912853"/>
              <a:gd name="connsiteY23" fmla="*/ 598311 h 1761067"/>
              <a:gd name="connsiteX24" fmla="*/ 1224231 w 1912853"/>
              <a:gd name="connsiteY24" fmla="*/ 575733 h 1761067"/>
              <a:gd name="connsiteX25" fmla="*/ 1359698 w 1912853"/>
              <a:gd name="connsiteY25" fmla="*/ 598311 h 1761067"/>
              <a:gd name="connsiteX26" fmla="*/ 1438720 w 1912853"/>
              <a:gd name="connsiteY26" fmla="*/ 620889 h 1761067"/>
              <a:gd name="connsiteX27" fmla="*/ 1653209 w 1912853"/>
              <a:gd name="connsiteY27" fmla="*/ 609600 h 1761067"/>
              <a:gd name="connsiteX28" fmla="*/ 1687076 w 1912853"/>
              <a:gd name="connsiteY28" fmla="*/ 587022 h 1761067"/>
              <a:gd name="connsiteX29" fmla="*/ 1720942 w 1912853"/>
              <a:gd name="connsiteY29" fmla="*/ 575733 h 1761067"/>
              <a:gd name="connsiteX30" fmla="*/ 1766098 w 1912853"/>
              <a:gd name="connsiteY30" fmla="*/ 474133 h 1761067"/>
              <a:gd name="connsiteX31" fmla="*/ 1777387 w 1912853"/>
              <a:gd name="connsiteY31" fmla="*/ 440267 h 1761067"/>
              <a:gd name="connsiteX32" fmla="*/ 1788676 w 1912853"/>
              <a:gd name="connsiteY32" fmla="*/ 248355 h 1761067"/>
              <a:gd name="connsiteX33" fmla="*/ 1799965 w 1912853"/>
              <a:gd name="connsiteY33" fmla="*/ 214489 h 1761067"/>
              <a:gd name="connsiteX34" fmla="*/ 1822542 w 1912853"/>
              <a:gd name="connsiteY34" fmla="*/ 101600 h 1761067"/>
              <a:gd name="connsiteX35" fmla="*/ 1901565 w 1912853"/>
              <a:gd name="connsiteY35" fmla="*/ 11289 h 1761067"/>
              <a:gd name="connsiteX36" fmla="*/ 1912853 w 1912853"/>
              <a:gd name="connsiteY36" fmla="*/ 0 h 1761067"/>
              <a:gd name="connsiteX0" fmla="*/ 80948 w 1875881"/>
              <a:gd name="connsiteY0" fmla="*/ 1284111 h 1761067"/>
              <a:gd name="connsiteX1" fmla="*/ 1926 w 1875881"/>
              <a:gd name="connsiteY1" fmla="*/ 1636889 h 1761067"/>
              <a:gd name="connsiteX2" fmla="*/ 171259 w 1875881"/>
              <a:gd name="connsiteY2" fmla="*/ 1715911 h 1761067"/>
              <a:gd name="connsiteX3" fmla="*/ 205126 w 1875881"/>
              <a:gd name="connsiteY3" fmla="*/ 1727200 h 1761067"/>
              <a:gd name="connsiteX4" fmla="*/ 238993 w 1875881"/>
              <a:gd name="connsiteY4" fmla="*/ 1738489 h 1761067"/>
              <a:gd name="connsiteX5" fmla="*/ 318015 w 1875881"/>
              <a:gd name="connsiteY5" fmla="*/ 1761067 h 1761067"/>
              <a:gd name="connsiteX6" fmla="*/ 634104 w 1875881"/>
              <a:gd name="connsiteY6" fmla="*/ 1749778 h 1761067"/>
              <a:gd name="connsiteX7" fmla="*/ 758281 w 1875881"/>
              <a:gd name="connsiteY7" fmla="*/ 1715911 h 1761067"/>
              <a:gd name="connsiteX8" fmla="*/ 826015 w 1875881"/>
              <a:gd name="connsiteY8" fmla="*/ 1682044 h 1761067"/>
              <a:gd name="connsiteX9" fmla="*/ 859881 w 1875881"/>
              <a:gd name="connsiteY9" fmla="*/ 1648178 h 1761067"/>
              <a:gd name="connsiteX10" fmla="*/ 882459 w 1875881"/>
              <a:gd name="connsiteY10" fmla="*/ 1614311 h 1761067"/>
              <a:gd name="connsiteX11" fmla="*/ 950193 w 1875881"/>
              <a:gd name="connsiteY11" fmla="*/ 1546578 h 1761067"/>
              <a:gd name="connsiteX12" fmla="*/ 984059 w 1875881"/>
              <a:gd name="connsiteY12" fmla="*/ 1478844 h 1761067"/>
              <a:gd name="connsiteX13" fmla="*/ 995348 w 1875881"/>
              <a:gd name="connsiteY13" fmla="*/ 1444978 h 1761067"/>
              <a:gd name="connsiteX14" fmla="*/ 1017926 w 1875881"/>
              <a:gd name="connsiteY14" fmla="*/ 1411111 h 1761067"/>
              <a:gd name="connsiteX15" fmla="*/ 1040504 w 1875881"/>
              <a:gd name="connsiteY15" fmla="*/ 1343378 h 1761067"/>
              <a:gd name="connsiteX16" fmla="*/ 1051793 w 1875881"/>
              <a:gd name="connsiteY16" fmla="*/ 1309511 h 1761067"/>
              <a:gd name="connsiteX17" fmla="*/ 1051793 w 1875881"/>
              <a:gd name="connsiteY17" fmla="*/ 970844 h 1761067"/>
              <a:gd name="connsiteX18" fmla="*/ 1040504 w 1875881"/>
              <a:gd name="connsiteY18" fmla="*/ 936978 h 1761067"/>
              <a:gd name="connsiteX19" fmla="*/ 1051793 w 1875881"/>
              <a:gd name="connsiteY19" fmla="*/ 722489 h 1761067"/>
              <a:gd name="connsiteX20" fmla="*/ 1074370 w 1875881"/>
              <a:gd name="connsiteY20" fmla="*/ 688622 h 1761067"/>
              <a:gd name="connsiteX21" fmla="*/ 1119526 w 1875881"/>
              <a:gd name="connsiteY21" fmla="*/ 609600 h 1761067"/>
              <a:gd name="connsiteX22" fmla="*/ 1153393 w 1875881"/>
              <a:gd name="connsiteY22" fmla="*/ 598311 h 1761067"/>
              <a:gd name="connsiteX23" fmla="*/ 1187259 w 1875881"/>
              <a:gd name="connsiteY23" fmla="*/ 575733 h 1761067"/>
              <a:gd name="connsiteX24" fmla="*/ 1322726 w 1875881"/>
              <a:gd name="connsiteY24" fmla="*/ 598311 h 1761067"/>
              <a:gd name="connsiteX25" fmla="*/ 1401748 w 1875881"/>
              <a:gd name="connsiteY25" fmla="*/ 620889 h 1761067"/>
              <a:gd name="connsiteX26" fmla="*/ 1616237 w 1875881"/>
              <a:gd name="connsiteY26" fmla="*/ 609600 h 1761067"/>
              <a:gd name="connsiteX27" fmla="*/ 1650104 w 1875881"/>
              <a:gd name="connsiteY27" fmla="*/ 587022 h 1761067"/>
              <a:gd name="connsiteX28" fmla="*/ 1683970 w 1875881"/>
              <a:gd name="connsiteY28" fmla="*/ 575733 h 1761067"/>
              <a:gd name="connsiteX29" fmla="*/ 1729126 w 1875881"/>
              <a:gd name="connsiteY29" fmla="*/ 474133 h 1761067"/>
              <a:gd name="connsiteX30" fmla="*/ 1740415 w 1875881"/>
              <a:gd name="connsiteY30" fmla="*/ 440267 h 1761067"/>
              <a:gd name="connsiteX31" fmla="*/ 1751704 w 1875881"/>
              <a:gd name="connsiteY31" fmla="*/ 248355 h 1761067"/>
              <a:gd name="connsiteX32" fmla="*/ 1762993 w 1875881"/>
              <a:gd name="connsiteY32" fmla="*/ 214489 h 1761067"/>
              <a:gd name="connsiteX33" fmla="*/ 1785570 w 1875881"/>
              <a:gd name="connsiteY33" fmla="*/ 101600 h 1761067"/>
              <a:gd name="connsiteX34" fmla="*/ 1864593 w 1875881"/>
              <a:gd name="connsiteY34" fmla="*/ 11289 h 1761067"/>
              <a:gd name="connsiteX35" fmla="*/ 1875881 w 1875881"/>
              <a:gd name="connsiteY35" fmla="*/ 0 h 1761067"/>
              <a:gd name="connsiteX0" fmla="*/ 157702 w 1952635"/>
              <a:gd name="connsiteY0" fmla="*/ 1284111 h 1761067"/>
              <a:gd name="connsiteX1" fmla="*/ 78680 w 1952635"/>
              <a:gd name="connsiteY1" fmla="*/ 1636889 h 1761067"/>
              <a:gd name="connsiteX2" fmla="*/ 248013 w 1952635"/>
              <a:gd name="connsiteY2" fmla="*/ 1715911 h 1761067"/>
              <a:gd name="connsiteX3" fmla="*/ 281880 w 1952635"/>
              <a:gd name="connsiteY3" fmla="*/ 1727200 h 1761067"/>
              <a:gd name="connsiteX4" fmla="*/ 315747 w 1952635"/>
              <a:gd name="connsiteY4" fmla="*/ 1738489 h 1761067"/>
              <a:gd name="connsiteX5" fmla="*/ 394769 w 1952635"/>
              <a:gd name="connsiteY5" fmla="*/ 1761067 h 1761067"/>
              <a:gd name="connsiteX6" fmla="*/ 710858 w 1952635"/>
              <a:gd name="connsiteY6" fmla="*/ 1749778 h 1761067"/>
              <a:gd name="connsiteX7" fmla="*/ 835035 w 1952635"/>
              <a:gd name="connsiteY7" fmla="*/ 1715911 h 1761067"/>
              <a:gd name="connsiteX8" fmla="*/ 902769 w 1952635"/>
              <a:gd name="connsiteY8" fmla="*/ 1682044 h 1761067"/>
              <a:gd name="connsiteX9" fmla="*/ 936635 w 1952635"/>
              <a:gd name="connsiteY9" fmla="*/ 1648178 h 1761067"/>
              <a:gd name="connsiteX10" fmla="*/ 959213 w 1952635"/>
              <a:gd name="connsiteY10" fmla="*/ 1614311 h 1761067"/>
              <a:gd name="connsiteX11" fmla="*/ 1026947 w 1952635"/>
              <a:gd name="connsiteY11" fmla="*/ 1546578 h 1761067"/>
              <a:gd name="connsiteX12" fmla="*/ 1060813 w 1952635"/>
              <a:gd name="connsiteY12" fmla="*/ 1478844 h 1761067"/>
              <a:gd name="connsiteX13" fmla="*/ 1072102 w 1952635"/>
              <a:gd name="connsiteY13" fmla="*/ 1444978 h 1761067"/>
              <a:gd name="connsiteX14" fmla="*/ 1094680 w 1952635"/>
              <a:gd name="connsiteY14" fmla="*/ 1411111 h 1761067"/>
              <a:gd name="connsiteX15" fmla="*/ 1117258 w 1952635"/>
              <a:gd name="connsiteY15" fmla="*/ 1343378 h 1761067"/>
              <a:gd name="connsiteX16" fmla="*/ 1128547 w 1952635"/>
              <a:gd name="connsiteY16" fmla="*/ 1309511 h 1761067"/>
              <a:gd name="connsiteX17" fmla="*/ 1128547 w 1952635"/>
              <a:gd name="connsiteY17" fmla="*/ 970844 h 1761067"/>
              <a:gd name="connsiteX18" fmla="*/ 1117258 w 1952635"/>
              <a:gd name="connsiteY18" fmla="*/ 936978 h 1761067"/>
              <a:gd name="connsiteX19" fmla="*/ 1128547 w 1952635"/>
              <a:gd name="connsiteY19" fmla="*/ 722489 h 1761067"/>
              <a:gd name="connsiteX20" fmla="*/ 1151124 w 1952635"/>
              <a:gd name="connsiteY20" fmla="*/ 688622 h 1761067"/>
              <a:gd name="connsiteX21" fmla="*/ 1196280 w 1952635"/>
              <a:gd name="connsiteY21" fmla="*/ 609600 h 1761067"/>
              <a:gd name="connsiteX22" fmla="*/ 1230147 w 1952635"/>
              <a:gd name="connsiteY22" fmla="*/ 598311 h 1761067"/>
              <a:gd name="connsiteX23" fmla="*/ 1264013 w 1952635"/>
              <a:gd name="connsiteY23" fmla="*/ 575733 h 1761067"/>
              <a:gd name="connsiteX24" fmla="*/ 1399480 w 1952635"/>
              <a:gd name="connsiteY24" fmla="*/ 598311 h 1761067"/>
              <a:gd name="connsiteX25" fmla="*/ 1478502 w 1952635"/>
              <a:gd name="connsiteY25" fmla="*/ 620889 h 1761067"/>
              <a:gd name="connsiteX26" fmla="*/ 1692991 w 1952635"/>
              <a:gd name="connsiteY26" fmla="*/ 609600 h 1761067"/>
              <a:gd name="connsiteX27" fmla="*/ 1726858 w 1952635"/>
              <a:gd name="connsiteY27" fmla="*/ 587022 h 1761067"/>
              <a:gd name="connsiteX28" fmla="*/ 1760724 w 1952635"/>
              <a:gd name="connsiteY28" fmla="*/ 575733 h 1761067"/>
              <a:gd name="connsiteX29" fmla="*/ 1805880 w 1952635"/>
              <a:gd name="connsiteY29" fmla="*/ 474133 h 1761067"/>
              <a:gd name="connsiteX30" fmla="*/ 1817169 w 1952635"/>
              <a:gd name="connsiteY30" fmla="*/ 440267 h 1761067"/>
              <a:gd name="connsiteX31" fmla="*/ 1828458 w 1952635"/>
              <a:gd name="connsiteY31" fmla="*/ 248355 h 1761067"/>
              <a:gd name="connsiteX32" fmla="*/ 1839747 w 1952635"/>
              <a:gd name="connsiteY32" fmla="*/ 214489 h 1761067"/>
              <a:gd name="connsiteX33" fmla="*/ 1862324 w 1952635"/>
              <a:gd name="connsiteY33" fmla="*/ 101600 h 1761067"/>
              <a:gd name="connsiteX34" fmla="*/ 1941347 w 1952635"/>
              <a:gd name="connsiteY34" fmla="*/ 11289 h 1761067"/>
              <a:gd name="connsiteX35" fmla="*/ 1952635 w 1952635"/>
              <a:gd name="connsiteY35" fmla="*/ 0 h 1761067"/>
              <a:gd name="connsiteX0" fmla="*/ 172865 w 1967798"/>
              <a:gd name="connsiteY0" fmla="*/ 1284111 h 1761067"/>
              <a:gd name="connsiteX1" fmla="*/ 57133 w 1967798"/>
              <a:gd name="connsiteY1" fmla="*/ 1636889 h 1761067"/>
              <a:gd name="connsiteX2" fmla="*/ 263176 w 1967798"/>
              <a:gd name="connsiteY2" fmla="*/ 1715911 h 1761067"/>
              <a:gd name="connsiteX3" fmla="*/ 297043 w 1967798"/>
              <a:gd name="connsiteY3" fmla="*/ 1727200 h 1761067"/>
              <a:gd name="connsiteX4" fmla="*/ 330910 w 1967798"/>
              <a:gd name="connsiteY4" fmla="*/ 1738489 h 1761067"/>
              <a:gd name="connsiteX5" fmla="*/ 409932 w 1967798"/>
              <a:gd name="connsiteY5" fmla="*/ 1761067 h 1761067"/>
              <a:gd name="connsiteX6" fmla="*/ 726021 w 1967798"/>
              <a:gd name="connsiteY6" fmla="*/ 1749778 h 1761067"/>
              <a:gd name="connsiteX7" fmla="*/ 850198 w 1967798"/>
              <a:gd name="connsiteY7" fmla="*/ 1715911 h 1761067"/>
              <a:gd name="connsiteX8" fmla="*/ 917932 w 1967798"/>
              <a:gd name="connsiteY8" fmla="*/ 1682044 h 1761067"/>
              <a:gd name="connsiteX9" fmla="*/ 951798 w 1967798"/>
              <a:gd name="connsiteY9" fmla="*/ 1648178 h 1761067"/>
              <a:gd name="connsiteX10" fmla="*/ 974376 w 1967798"/>
              <a:gd name="connsiteY10" fmla="*/ 1614311 h 1761067"/>
              <a:gd name="connsiteX11" fmla="*/ 1042110 w 1967798"/>
              <a:gd name="connsiteY11" fmla="*/ 1546578 h 1761067"/>
              <a:gd name="connsiteX12" fmla="*/ 1075976 w 1967798"/>
              <a:gd name="connsiteY12" fmla="*/ 1478844 h 1761067"/>
              <a:gd name="connsiteX13" fmla="*/ 1087265 w 1967798"/>
              <a:gd name="connsiteY13" fmla="*/ 1444978 h 1761067"/>
              <a:gd name="connsiteX14" fmla="*/ 1109843 w 1967798"/>
              <a:gd name="connsiteY14" fmla="*/ 1411111 h 1761067"/>
              <a:gd name="connsiteX15" fmla="*/ 1132421 w 1967798"/>
              <a:gd name="connsiteY15" fmla="*/ 1343378 h 1761067"/>
              <a:gd name="connsiteX16" fmla="*/ 1143710 w 1967798"/>
              <a:gd name="connsiteY16" fmla="*/ 1309511 h 1761067"/>
              <a:gd name="connsiteX17" fmla="*/ 1143710 w 1967798"/>
              <a:gd name="connsiteY17" fmla="*/ 970844 h 1761067"/>
              <a:gd name="connsiteX18" fmla="*/ 1132421 w 1967798"/>
              <a:gd name="connsiteY18" fmla="*/ 936978 h 1761067"/>
              <a:gd name="connsiteX19" fmla="*/ 1143710 w 1967798"/>
              <a:gd name="connsiteY19" fmla="*/ 722489 h 1761067"/>
              <a:gd name="connsiteX20" fmla="*/ 1166287 w 1967798"/>
              <a:gd name="connsiteY20" fmla="*/ 688622 h 1761067"/>
              <a:gd name="connsiteX21" fmla="*/ 1211443 w 1967798"/>
              <a:gd name="connsiteY21" fmla="*/ 609600 h 1761067"/>
              <a:gd name="connsiteX22" fmla="*/ 1245310 w 1967798"/>
              <a:gd name="connsiteY22" fmla="*/ 598311 h 1761067"/>
              <a:gd name="connsiteX23" fmla="*/ 1279176 w 1967798"/>
              <a:gd name="connsiteY23" fmla="*/ 575733 h 1761067"/>
              <a:gd name="connsiteX24" fmla="*/ 1414643 w 1967798"/>
              <a:gd name="connsiteY24" fmla="*/ 598311 h 1761067"/>
              <a:gd name="connsiteX25" fmla="*/ 1493665 w 1967798"/>
              <a:gd name="connsiteY25" fmla="*/ 620889 h 1761067"/>
              <a:gd name="connsiteX26" fmla="*/ 1708154 w 1967798"/>
              <a:gd name="connsiteY26" fmla="*/ 609600 h 1761067"/>
              <a:gd name="connsiteX27" fmla="*/ 1742021 w 1967798"/>
              <a:gd name="connsiteY27" fmla="*/ 587022 h 1761067"/>
              <a:gd name="connsiteX28" fmla="*/ 1775887 w 1967798"/>
              <a:gd name="connsiteY28" fmla="*/ 575733 h 1761067"/>
              <a:gd name="connsiteX29" fmla="*/ 1821043 w 1967798"/>
              <a:gd name="connsiteY29" fmla="*/ 474133 h 1761067"/>
              <a:gd name="connsiteX30" fmla="*/ 1832332 w 1967798"/>
              <a:gd name="connsiteY30" fmla="*/ 440267 h 1761067"/>
              <a:gd name="connsiteX31" fmla="*/ 1843621 w 1967798"/>
              <a:gd name="connsiteY31" fmla="*/ 248355 h 1761067"/>
              <a:gd name="connsiteX32" fmla="*/ 1854910 w 1967798"/>
              <a:gd name="connsiteY32" fmla="*/ 214489 h 1761067"/>
              <a:gd name="connsiteX33" fmla="*/ 1877487 w 1967798"/>
              <a:gd name="connsiteY33" fmla="*/ 101600 h 1761067"/>
              <a:gd name="connsiteX34" fmla="*/ 1956510 w 1967798"/>
              <a:gd name="connsiteY34" fmla="*/ 11289 h 1761067"/>
              <a:gd name="connsiteX35" fmla="*/ 1967798 w 1967798"/>
              <a:gd name="connsiteY35" fmla="*/ 0 h 1761067"/>
              <a:gd name="connsiteX0" fmla="*/ 174842 w 1969775"/>
              <a:gd name="connsiteY0" fmla="*/ 1284111 h 1761067"/>
              <a:gd name="connsiteX1" fmla="*/ 59110 w 1969775"/>
              <a:gd name="connsiteY1" fmla="*/ 1636889 h 1761067"/>
              <a:gd name="connsiteX2" fmla="*/ 299020 w 1969775"/>
              <a:gd name="connsiteY2" fmla="*/ 1727200 h 1761067"/>
              <a:gd name="connsiteX3" fmla="*/ 332887 w 1969775"/>
              <a:gd name="connsiteY3" fmla="*/ 1738489 h 1761067"/>
              <a:gd name="connsiteX4" fmla="*/ 411909 w 1969775"/>
              <a:gd name="connsiteY4" fmla="*/ 1761067 h 1761067"/>
              <a:gd name="connsiteX5" fmla="*/ 727998 w 1969775"/>
              <a:gd name="connsiteY5" fmla="*/ 1749778 h 1761067"/>
              <a:gd name="connsiteX6" fmla="*/ 852175 w 1969775"/>
              <a:gd name="connsiteY6" fmla="*/ 1715911 h 1761067"/>
              <a:gd name="connsiteX7" fmla="*/ 919909 w 1969775"/>
              <a:gd name="connsiteY7" fmla="*/ 1682044 h 1761067"/>
              <a:gd name="connsiteX8" fmla="*/ 953775 w 1969775"/>
              <a:gd name="connsiteY8" fmla="*/ 1648178 h 1761067"/>
              <a:gd name="connsiteX9" fmla="*/ 976353 w 1969775"/>
              <a:gd name="connsiteY9" fmla="*/ 1614311 h 1761067"/>
              <a:gd name="connsiteX10" fmla="*/ 1044087 w 1969775"/>
              <a:gd name="connsiteY10" fmla="*/ 1546578 h 1761067"/>
              <a:gd name="connsiteX11" fmla="*/ 1077953 w 1969775"/>
              <a:gd name="connsiteY11" fmla="*/ 1478844 h 1761067"/>
              <a:gd name="connsiteX12" fmla="*/ 1089242 w 1969775"/>
              <a:gd name="connsiteY12" fmla="*/ 1444978 h 1761067"/>
              <a:gd name="connsiteX13" fmla="*/ 1111820 w 1969775"/>
              <a:gd name="connsiteY13" fmla="*/ 1411111 h 1761067"/>
              <a:gd name="connsiteX14" fmla="*/ 1134398 w 1969775"/>
              <a:gd name="connsiteY14" fmla="*/ 1343378 h 1761067"/>
              <a:gd name="connsiteX15" fmla="*/ 1145687 w 1969775"/>
              <a:gd name="connsiteY15" fmla="*/ 1309511 h 1761067"/>
              <a:gd name="connsiteX16" fmla="*/ 1145687 w 1969775"/>
              <a:gd name="connsiteY16" fmla="*/ 970844 h 1761067"/>
              <a:gd name="connsiteX17" fmla="*/ 1134398 w 1969775"/>
              <a:gd name="connsiteY17" fmla="*/ 936978 h 1761067"/>
              <a:gd name="connsiteX18" fmla="*/ 1145687 w 1969775"/>
              <a:gd name="connsiteY18" fmla="*/ 722489 h 1761067"/>
              <a:gd name="connsiteX19" fmla="*/ 1168264 w 1969775"/>
              <a:gd name="connsiteY19" fmla="*/ 688622 h 1761067"/>
              <a:gd name="connsiteX20" fmla="*/ 1213420 w 1969775"/>
              <a:gd name="connsiteY20" fmla="*/ 609600 h 1761067"/>
              <a:gd name="connsiteX21" fmla="*/ 1247287 w 1969775"/>
              <a:gd name="connsiteY21" fmla="*/ 598311 h 1761067"/>
              <a:gd name="connsiteX22" fmla="*/ 1281153 w 1969775"/>
              <a:gd name="connsiteY22" fmla="*/ 575733 h 1761067"/>
              <a:gd name="connsiteX23" fmla="*/ 1416620 w 1969775"/>
              <a:gd name="connsiteY23" fmla="*/ 598311 h 1761067"/>
              <a:gd name="connsiteX24" fmla="*/ 1495642 w 1969775"/>
              <a:gd name="connsiteY24" fmla="*/ 620889 h 1761067"/>
              <a:gd name="connsiteX25" fmla="*/ 1710131 w 1969775"/>
              <a:gd name="connsiteY25" fmla="*/ 609600 h 1761067"/>
              <a:gd name="connsiteX26" fmla="*/ 1743998 w 1969775"/>
              <a:gd name="connsiteY26" fmla="*/ 587022 h 1761067"/>
              <a:gd name="connsiteX27" fmla="*/ 1777864 w 1969775"/>
              <a:gd name="connsiteY27" fmla="*/ 575733 h 1761067"/>
              <a:gd name="connsiteX28" fmla="*/ 1823020 w 1969775"/>
              <a:gd name="connsiteY28" fmla="*/ 474133 h 1761067"/>
              <a:gd name="connsiteX29" fmla="*/ 1834309 w 1969775"/>
              <a:gd name="connsiteY29" fmla="*/ 440267 h 1761067"/>
              <a:gd name="connsiteX30" fmla="*/ 1845598 w 1969775"/>
              <a:gd name="connsiteY30" fmla="*/ 248355 h 1761067"/>
              <a:gd name="connsiteX31" fmla="*/ 1856887 w 1969775"/>
              <a:gd name="connsiteY31" fmla="*/ 214489 h 1761067"/>
              <a:gd name="connsiteX32" fmla="*/ 1879464 w 1969775"/>
              <a:gd name="connsiteY32" fmla="*/ 101600 h 1761067"/>
              <a:gd name="connsiteX33" fmla="*/ 1958487 w 1969775"/>
              <a:gd name="connsiteY33" fmla="*/ 11289 h 1761067"/>
              <a:gd name="connsiteX34" fmla="*/ 1969775 w 1969775"/>
              <a:gd name="connsiteY34" fmla="*/ 0 h 1761067"/>
              <a:gd name="connsiteX0" fmla="*/ 176840 w 1971773"/>
              <a:gd name="connsiteY0" fmla="*/ 1284111 h 1761067"/>
              <a:gd name="connsiteX1" fmla="*/ 61108 w 1971773"/>
              <a:gd name="connsiteY1" fmla="*/ 1636889 h 1761067"/>
              <a:gd name="connsiteX2" fmla="*/ 334885 w 1971773"/>
              <a:gd name="connsiteY2" fmla="*/ 1738489 h 1761067"/>
              <a:gd name="connsiteX3" fmla="*/ 413907 w 1971773"/>
              <a:gd name="connsiteY3" fmla="*/ 1761067 h 1761067"/>
              <a:gd name="connsiteX4" fmla="*/ 729996 w 1971773"/>
              <a:gd name="connsiteY4" fmla="*/ 1749778 h 1761067"/>
              <a:gd name="connsiteX5" fmla="*/ 854173 w 1971773"/>
              <a:gd name="connsiteY5" fmla="*/ 1715911 h 1761067"/>
              <a:gd name="connsiteX6" fmla="*/ 921907 w 1971773"/>
              <a:gd name="connsiteY6" fmla="*/ 1682044 h 1761067"/>
              <a:gd name="connsiteX7" fmla="*/ 955773 w 1971773"/>
              <a:gd name="connsiteY7" fmla="*/ 1648178 h 1761067"/>
              <a:gd name="connsiteX8" fmla="*/ 978351 w 1971773"/>
              <a:gd name="connsiteY8" fmla="*/ 1614311 h 1761067"/>
              <a:gd name="connsiteX9" fmla="*/ 1046085 w 1971773"/>
              <a:gd name="connsiteY9" fmla="*/ 1546578 h 1761067"/>
              <a:gd name="connsiteX10" fmla="*/ 1079951 w 1971773"/>
              <a:gd name="connsiteY10" fmla="*/ 1478844 h 1761067"/>
              <a:gd name="connsiteX11" fmla="*/ 1091240 w 1971773"/>
              <a:gd name="connsiteY11" fmla="*/ 1444978 h 1761067"/>
              <a:gd name="connsiteX12" fmla="*/ 1113818 w 1971773"/>
              <a:gd name="connsiteY12" fmla="*/ 1411111 h 1761067"/>
              <a:gd name="connsiteX13" fmla="*/ 1136396 w 1971773"/>
              <a:gd name="connsiteY13" fmla="*/ 1343378 h 1761067"/>
              <a:gd name="connsiteX14" fmla="*/ 1147685 w 1971773"/>
              <a:gd name="connsiteY14" fmla="*/ 1309511 h 1761067"/>
              <a:gd name="connsiteX15" fmla="*/ 1147685 w 1971773"/>
              <a:gd name="connsiteY15" fmla="*/ 970844 h 1761067"/>
              <a:gd name="connsiteX16" fmla="*/ 1136396 w 1971773"/>
              <a:gd name="connsiteY16" fmla="*/ 936978 h 1761067"/>
              <a:gd name="connsiteX17" fmla="*/ 1147685 w 1971773"/>
              <a:gd name="connsiteY17" fmla="*/ 722489 h 1761067"/>
              <a:gd name="connsiteX18" fmla="*/ 1170262 w 1971773"/>
              <a:gd name="connsiteY18" fmla="*/ 688622 h 1761067"/>
              <a:gd name="connsiteX19" fmla="*/ 1215418 w 1971773"/>
              <a:gd name="connsiteY19" fmla="*/ 609600 h 1761067"/>
              <a:gd name="connsiteX20" fmla="*/ 1249285 w 1971773"/>
              <a:gd name="connsiteY20" fmla="*/ 598311 h 1761067"/>
              <a:gd name="connsiteX21" fmla="*/ 1283151 w 1971773"/>
              <a:gd name="connsiteY21" fmla="*/ 575733 h 1761067"/>
              <a:gd name="connsiteX22" fmla="*/ 1418618 w 1971773"/>
              <a:gd name="connsiteY22" fmla="*/ 598311 h 1761067"/>
              <a:gd name="connsiteX23" fmla="*/ 1497640 w 1971773"/>
              <a:gd name="connsiteY23" fmla="*/ 620889 h 1761067"/>
              <a:gd name="connsiteX24" fmla="*/ 1712129 w 1971773"/>
              <a:gd name="connsiteY24" fmla="*/ 609600 h 1761067"/>
              <a:gd name="connsiteX25" fmla="*/ 1745996 w 1971773"/>
              <a:gd name="connsiteY25" fmla="*/ 587022 h 1761067"/>
              <a:gd name="connsiteX26" fmla="*/ 1779862 w 1971773"/>
              <a:gd name="connsiteY26" fmla="*/ 575733 h 1761067"/>
              <a:gd name="connsiteX27" fmla="*/ 1825018 w 1971773"/>
              <a:gd name="connsiteY27" fmla="*/ 474133 h 1761067"/>
              <a:gd name="connsiteX28" fmla="*/ 1836307 w 1971773"/>
              <a:gd name="connsiteY28" fmla="*/ 440267 h 1761067"/>
              <a:gd name="connsiteX29" fmla="*/ 1847596 w 1971773"/>
              <a:gd name="connsiteY29" fmla="*/ 248355 h 1761067"/>
              <a:gd name="connsiteX30" fmla="*/ 1858885 w 1971773"/>
              <a:gd name="connsiteY30" fmla="*/ 214489 h 1761067"/>
              <a:gd name="connsiteX31" fmla="*/ 1881462 w 1971773"/>
              <a:gd name="connsiteY31" fmla="*/ 101600 h 1761067"/>
              <a:gd name="connsiteX32" fmla="*/ 1960485 w 1971773"/>
              <a:gd name="connsiteY32" fmla="*/ 11289 h 1761067"/>
              <a:gd name="connsiteX33" fmla="*/ 1971773 w 1971773"/>
              <a:gd name="connsiteY33" fmla="*/ 0 h 1761067"/>
              <a:gd name="connsiteX0" fmla="*/ 181581 w 1976514"/>
              <a:gd name="connsiteY0" fmla="*/ 1284111 h 1761067"/>
              <a:gd name="connsiteX1" fmla="*/ 65849 w 1976514"/>
              <a:gd name="connsiteY1" fmla="*/ 1636889 h 1761067"/>
              <a:gd name="connsiteX2" fmla="*/ 418648 w 1976514"/>
              <a:gd name="connsiteY2" fmla="*/ 1761067 h 1761067"/>
              <a:gd name="connsiteX3" fmla="*/ 734737 w 1976514"/>
              <a:gd name="connsiteY3" fmla="*/ 1749778 h 1761067"/>
              <a:gd name="connsiteX4" fmla="*/ 858914 w 1976514"/>
              <a:gd name="connsiteY4" fmla="*/ 1715911 h 1761067"/>
              <a:gd name="connsiteX5" fmla="*/ 926648 w 1976514"/>
              <a:gd name="connsiteY5" fmla="*/ 1682044 h 1761067"/>
              <a:gd name="connsiteX6" fmla="*/ 960514 w 1976514"/>
              <a:gd name="connsiteY6" fmla="*/ 1648178 h 1761067"/>
              <a:gd name="connsiteX7" fmla="*/ 983092 w 1976514"/>
              <a:gd name="connsiteY7" fmla="*/ 1614311 h 1761067"/>
              <a:gd name="connsiteX8" fmla="*/ 1050826 w 1976514"/>
              <a:gd name="connsiteY8" fmla="*/ 1546578 h 1761067"/>
              <a:gd name="connsiteX9" fmla="*/ 1084692 w 1976514"/>
              <a:gd name="connsiteY9" fmla="*/ 1478844 h 1761067"/>
              <a:gd name="connsiteX10" fmla="*/ 1095981 w 1976514"/>
              <a:gd name="connsiteY10" fmla="*/ 1444978 h 1761067"/>
              <a:gd name="connsiteX11" fmla="*/ 1118559 w 1976514"/>
              <a:gd name="connsiteY11" fmla="*/ 1411111 h 1761067"/>
              <a:gd name="connsiteX12" fmla="*/ 1141137 w 1976514"/>
              <a:gd name="connsiteY12" fmla="*/ 1343378 h 1761067"/>
              <a:gd name="connsiteX13" fmla="*/ 1152426 w 1976514"/>
              <a:gd name="connsiteY13" fmla="*/ 1309511 h 1761067"/>
              <a:gd name="connsiteX14" fmla="*/ 1152426 w 1976514"/>
              <a:gd name="connsiteY14" fmla="*/ 970844 h 1761067"/>
              <a:gd name="connsiteX15" fmla="*/ 1141137 w 1976514"/>
              <a:gd name="connsiteY15" fmla="*/ 936978 h 1761067"/>
              <a:gd name="connsiteX16" fmla="*/ 1152426 w 1976514"/>
              <a:gd name="connsiteY16" fmla="*/ 722489 h 1761067"/>
              <a:gd name="connsiteX17" fmla="*/ 1175003 w 1976514"/>
              <a:gd name="connsiteY17" fmla="*/ 688622 h 1761067"/>
              <a:gd name="connsiteX18" fmla="*/ 1220159 w 1976514"/>
              <a:gd name="connsiteY18" fmla="*/ 609600 h 1761067"/>
              <a:gd name="connsiteX19" fmla="*/ 1254026 w 1976514"/>
              <a:gd name="connsiteY19" fmla="*/ 598311 h 1761067"/>
              <a:gd name="connsiteX20" fmla="*/ 1287892 w 1976514"/>
              <a:gd name="connsiteY20" fmla="*/ 575733 h 1761067"/>
              <a:gd name="connsiteX21" fmla="*/ 1423359 w 1976514"/>
              <a:gd name="connsiteY21" fmla="*/ 598311 h 1761067"/>
              <a:gd name="connsiteX22" fmla="*/ 1502381 w 1976514"/>
              <a:gd name="connsiteY22" fmla="*/ 620889 h 1761067"/>
              <a:gd name="connsiteX23" fmla="*/ 1716870 w 1976514"/>
              <a:gd name="connsiteY23" fmla="*/ 609600 h 1761067"/>
              <a:gd name="connsiteX24" fmla="*/ 1750737 w 1976514"/>
              <a:gd name="connsiteY24" fmla="*/ 587022 h 1761067"/>
              <a:gd name="connsiteX25" fmla="*/ 1784603 w 1976514"/>
              <a:gd name="connsiteY25" fmla="*/ 575733 h 1761067"/>
              <a:gd name="connsiteX26" fmla="*/ 1829759 w 1976514"/>
              <a:gd name="connsiteY26" fmla="*/ 474133 h 1761067"/>
              <a:gd name="connsiteX27" fmla="*/ 1841048 w 1976514"/>
              <a:gd name="connsiteY27" fmla="*/ 440267 h 1761067"/>
              <a:gd name="connsiteX28" fmla="*/ 1852337 w 1976514"/>
              <a:gd name="connsiteY28" fmla="*/ 248355 h 1761067"/>
              <a:gd name="connsiteX29" fmla="*/ 1863626 w 1976514"/>
              <a:gd name="connsiteY29" fmla="*/ 214489 h 1761067"/>
              <a:gd name="connsiteX30" fmla="*/ 1886203 w 1976514"/>
              <a:gd name="connsiteY30" fmla="*/ 101600 h 1761067"/>
              <a:gd name="connsiteX31" fmla="*/ 1965226 w 1976514"/>
              <a:gd name="connsiteY31" fmla="*/ 11289 h 1761067"/>
              <a:gd name="connsiteX32" fmla="*/ 1976514 w 1976514"/>
              <a:gd name="connsiteY32" fmla="*/ 0 h 1761067"/>
              <a:gd name="connsiteX0" fmla="*/ 181581 w 1976514"/>
              <a:gd name="connsiteY0" fmla="*/ 1284111 h 1763448"/>
              <a:gd name="connsiteX1" fmla="*/ 65849 w 1976514"/>
              <a:gd name="connsiteY1" fmla="*/ 1636889 h 1763448"/>
              <a:gd name="connsiteX2" fmla="*/ 418648 w 1976514"/>
              <a:gd name="connsiteY2" fmla="*/ 1761067 h 1763448"/>
              <a:gd name="connsiteX3" fmla="*/ 858914 w 1976514"/>
              <a:gd name="connsiteY3" fmla="*/ 1715911 h 1763448"/>
              <a:gd name="connsiteX4" fmla="*/ 926648 w 1976514"/>
              <a:gd name="connsiteY4" fmla="*/ 1682044 h 1763448"/>
              <a:gd name="connsiteX5" fmla="*/ 960514 w 1976514"/>
              <a:gd name="connsiteY5" fmla="*/ 1648178 h 1763448"/>
              <a:gd name="connsiteX6" fmla="*/ 983092 w 1976514"/>
              <a:gd name="connsiteY6" fmla="*/ 1614311 h 1763448"/>
              <a:gd name="connsiteX7" fmla="*/ 1050826 w 1976514"/>
              <a:gd name="connsiteY7" fmla="*/ 1546578 h 1763448"/>
              <a:gd name="connsiteX8" fmla="*/ 1084692 w 1976514"/>
              <a:gd name="connsiteY8" fmla="*/ 1478844 h 1763448"/>
              <a:gd name="connsiteX9" fmla="*/ 1095981 w 1976514"/>
              <a:gd name="connsiteY9" fmla="*/ 1444978 h 1763448"/>
              <a:gd name="connsiteX10" fmla="*/ 1118559 w 1976514"/>
              <a:gd name="connsiteY10" fmla="*/ 1411111 h 1763448"/>
              <a:gd name="connsiteX11" fmla="*/ 1141137 w 1976514"/>
              <a:gd name="connsiteY11" fmla="*/ 1343378 h 1763448"/>
              <a:gd name="connsiteX12" fmla="*/ 1152426 w 1976514"/>
              <a:gd name="connsiteY12" fmla="*/ 1309511 h 1763448"/>
              <a:gd name="connsiteX13" fmla="*/ 1152426 w 1976514"/>
              <a:gd name="connsiteY13" fmla="*/ 970844 h 1763448"/>
              <a:gd name="connsiteX14" fmla="*/ 1141137 w 1976514"/>
              <a:gd name="connsiteY14" fmla="*/ 936978 h 1763448"/>
              <a:gd name="connsiteX15" fmla="*/ 1152426 w 1976514"/>
              <a:gd name="connsiteY15" fmla="*/ 722489 h 1763448"/>
              <a:gd name="connsiteX16" fmla="*/ 1175003 w 1976514"/>
              <a:gd name="connsiteY16" fmla="*/ 688622 h 1763448"/>
              <a:gd name="connsiteX17" fmla="*/ 1220159 w 1976514"/>
              <a:gd name="connsiteY17" fmla="*/ 609600 h 1763448"/>
              <a:gd name="connsiteX18" fmla="*/ 1254026 w 1976514"/>
              <a:gd name="connsiteY18" fmla="*/ 598311 h 1763448"/>
              <a:gd name="connsiteX19" fmla="*/ 1287892 w 1976514"/>
              <a:gd name="connsiteY19" fmla="*/ 575733 h 1763448"/>
              <a:gd name="connsiteX20" fmla="*/ 1423359 w 1976514"/>
              <a:gd name="connsiteY20" fmla="*/ 598311 h 1763448"/>
              <a:gd name="connsiteX21" fmla="*/ 1502381 w 1976514"/>
              <a:gd name="connsiteY21" fmla="*/ 620889 h 1763448"/>
              <a:gd name="connsiteX22" fmla="*/ 1716870 w 1976514"/>
              <a:gd name="connsiteY22" fmla="*/ 609600 h 1763448"/>
              <a:gd name="connsiteX23" fmla="*/ 1750737 w 1976514"/>
              <a:gd name="connsiteY23" fmla="*/ 587022 h 1763448"/>
              <a:gd name="connsiteX24" fmla="*/ 1784603 w 1976514"/>
              <a:gd name="connsiteY24" fmla="*/ 575733 h 1763448"/>
              <a:gd name="connsiteX25" fmla="*/ 1829759 w 1976514"/>
              <a:gd name="connsiteY25" fmla="*/ 474133 h 1763448"/>
              <a:gd name="connsiteX26" fmla="*/ 1841048 w 1976514"/>
              <a:gd name="connsiteY26" fmla="*/ 440267 h 1763448"/>
              <a:gd name="connsiteX27" fmla="*/ 1852337 w 1976514"/>
              <a:gd name="connsiteY27" fmla="*/ 248355 h 1763448"/>
              <a:gd name="connsiteX28" fmla="*/ 1863626 w 1976514"/>
              <a:gd name="connsiteY28" fmla="*/ 214489 h 1763448"/>
              <a:gd name="connsiteX29" fmla="*/ 1886203 w 1976514"/>
              <a:gd name="connsiteY29" fmla="*/ 101600 h 1763448"/>
              <a:gd name="connsiteX30" fmla="*/ 1965226 w 1976514"/>
              <a:gd name="connsiteY30" fmla="*/ 11289 h 1763448"/>
              <a:gd name="connsiteX31" fmla="*/ 1976514 w 1976514"/>
              <a:gd name="connsiteY31" fmla="*/ 0 h 1763448"/>
              <a:gd name="connsiteX0" fmla="*/ 181783 w 1976716"/>
              <a:gd name="connsiteY0" fmla="*/ 1284111 h 1825778"/>
              <a:gd name="connsiteX1" fmla="*/ 66051 w 1976716"/>
              <a:gd name="connsiteY1" fmla="*/ 1636889 h 1825778"/>
              <a:gd name="connsiteX2" fmla="*/ 422187 w 1976716"/>
              <a:gd name="connsiteY2" fmla="*/ 1824567 h 1825778"/>
              <a:gd name="connsiteX3" fmla="*/ 859116 w 1976716"/>
              <a:gd name="connsiteY3" fmla="*/ 1715911 h 1825778"/>
              <a:gd name="connsiteX4" fmla="*/ 926850 w 1976716"/>
              <a:gd name="connsiteY4" fmla="*/ 1682044 h 1825778"/>
              <a:gd name="connsiteX5" fmla="*/ 960716 w 1976716"/>
              <a:gd name="connsiteY5" fmla="*/ 1648178 h 1825778"/>
              <a:gd name="connsiteX6" fmla="*/ 983294 w 1976716"/>
              <a:gd name="connsiteY6" fmla="*/ 1614311 h 1825778"/>
              <a:gd name="connsiteX7" fmla="*/ 1051028 w 1976716"/>
              <a:gd name="connsiteY7" fmla="*/ 1546578 h 1825778"/>
              <a:gd name="connsiteX8" fmla="*/ 1084894 w 1976716"/>
              <a:gd name="connsiteY8" fmla="*/ 1478844 h 1825778"/>
              <a:gd name="connsiteX9" fmla="*/ 1096183 w 1976716"/>
              <a:gd name="connsiteY9" fmla="*/ 1444978 h 1825778"/>
              <a:gd name="connsiteX10" fmla="*/ 1118761 w 1976716"/>
              <a:gd name="connsiteY10" fmla="*/ 1411111 h 1825778"/>
              <a:gd name="connsiteX11" fmla="*/ 1141339 w 1976716"/>
              <a:gd name="connsiteY11" fmla="*/ 1343378 h 1825778"/>
              <a:gd name="connsiteX12" fmla="*/ 1152628 w 1976716"/>
              <a:gd name="connsiteY12" fmla="*/ 1309511 h 1825778"/>
              <a:gd name="connsiteX13" fmla="*/ 1152628 w 1976716"/>
              <a:gd name="connsiteY13" fmla="*/ 970844 h 1825778"/>
              <a:gd name="connsiteX14" fmla="*/ 1141339 w 1976716"/>
              <a:gd name="connsiteY14" fmla="*/ 936978 h 1825778"/>
              <a:gd name="connsiteX15" fmla="*/ 1152628 w 1976716"/>
              <a:gd name="connsiteY15" fmla="*/ 722489 h 1825778"/>
              <a:gd name="connsiteX16" fmla="*/ 1175205 w 1976716"/>
              <a:gd name="connsiteY16" fmla="*/ 688622 h 1825778"/>
              <a:gd name="connsiteX17" fmla="*/ 1220361 w 1976716"/>
              <a:gd name="connsiteY17" fmla="*/ 609600 h 1825778"/>
              <a:gd name="connsiteX18" fmla="*/ 1254228 w 1976716"/>
              <a:gd name="connsiteY18" fmla="*/ 598311 h 1825778"/>
              <a:gd name="connsiteX19" fmla="*/ 1288094 w 1976716"/>
              <a:gd name="connsiteY19" fmla="*/ 575733 h 1825778"/>
              <a:gd name="connsiteX20" fmla="*/ 1423561 w 1976716"/>
              <a:gd name="connsiteY20" fmla="*/ 598311 h 1825778"/>
              <a:gd name="connsiteX21" fmla="*/ 1502583 w 1976716"/>
              <a:gd name="connsiteY21" fmla="*/ 620889 h 1825778"/>
              <a:gd name="connsiteX22" fmla="*/ 1717072 w 1976716"/>
              <a:gd name="connsiteY22" fmla="*/ 609600 h 1825778"/>
              <a:gd name="connsiteX23" fmla="*/ 1750939 w 1976716"/>
              <a:gd name="connsiteY23" fmla="*/ 587022 h 1825778"/>
              <a:gd name="connsiteX24" fmla="*/ 1784805 w 1976716"/>
              <a:gd name="connsiteY24" fmla="*/ 575733 h 1825778"/>
              <a:gd name="connsiteX25" fmla="*/ 1829961 w 1976716"/>
              <a:gd name="connsiteY25" fmla="*/ 474133 h 1825778"/>
              <a:gd name="connsiteX26" fmla="*/ 1841250 w 1976716"/>
              <a:gd name="connsiteY26" fmla="*/ 440267 h 1825778"/>
              <a:gd name="connsiteX27" fmla="*/ 1852539 w 1976716"/>
              <a:gd name="connsiteY27" fmla="*/ 248355 h 1825778"/>
              <a:gd name="connsiteX28" fmla="*/ 1863828 w 1976716"/>
              <a:gd name="connsiteY28" fmla="*/ 214489 h 1825778"/>
              <a:gd name="connsiteX29" fmla="*/ 1886405 w 1976716"/>
              <a:gd name="connsiteY29" fmla="*/ 101600 h 1825778"/>
              <a:gd name="connsiteX30" fmla="*/ 1965428 w 1976716"/>
              <a:gd name="connsiteY30" fmla="*/ 11289 h 1825778"/>
              <a:gd name="connsiteX31" fmla="*/ 1976716 w 1976716"/>
              <a:gd name="connsiteY31" fmla="*/ 0 h 1825778"/>
              <a:gd name="connsiteX0" fmla="*/ 0 w 1794933"/>
              <a:gd name="connsiteY0" fmla="*/ 1284111 h 1843305"/>
              <a:gd name="connsiteX1" fmla="*/ 240404 w 1794933"/>
              <a:gd name="connsiteY1" fmla="*/ 1824567 h 1843305"/>
              <a:gd name="connsiteX2" fmla="*/ 677333 w 1794933"/>
              <a:gd name="connsiteY2" fmla="*/ 1715911 h 1843305"/>
              <a:gd name="connsiteX3" fmla="*/ 745067 w 1794933"/>
              <a:gd name="connsiteY3" fmla="*/ 1682044 h 1843305"/>
              <a:gd name="connsiteX4" fmla="*/ 778933 w 1794933"/>
              <a:gd name="connsiteY4" fmla="*/ 1648178 h 1843305"/>
              <a:gd name="connsiteX5" fmla="*/ 801511 w 1794933"/>
              <a:gd name="connsiteY5" fmla="*/ 1614311 h 1843305"/>
              <a:gd name="connsiteX6" fmla="*/ 869245 w 1794933"/>
              <a:gd name="connsiteY6" fmla="*/ 1546578 h 1843305"/>
              <a:gd name="connsiteX7" fmla="*/ 903111 w 1794933"/>
              <a:gd name="connsiteY7" fmla="*/ 1478844 h 1843305"/>
              <a:gd name="connsiteX8" fmla="*/ 914400 w 1794933"/>
              <a:gd name="connsiteY8" fmla="*/ 1444978 h 1843305"/>
              <a:gd name="connsiteX9" fmla="*/ 936978 w 1794933"/>
              <a:gd name="connsiteY9" fmla="*/ 1411111 h 1843305"/>
              <a:gd name="connsiteX10" fmla="*/ 959556 w 1794933"/>
              <a:gd name="connsiteY10" fmla="*/ 1343378 h 1843305"/>
              <a:gd name="connsiteX11" fmla="*/ 970845 w 1794933"/>
              <a:gd name="connsiteY11" fmla="*/ 1309511 h 1843305"/>
              <a:gd name="connsiteX12" fmla="*/ 970845 w 1794933"/>
              <a:gd name="connsiteY12" fmla="*/ 970844 h 1843305"/>
              <a:gd name="connsiteX13" fmla="*/ 959556 w 1794933"/>
              <a:gd name="connsiteY13" fmla="*/ 936978 h 1843305"/>
              <a:gd name="connsiteX14" fmla="*/ 970845 w 1794933"/>
              <a:gd name="connsiteY14" fmla="*/ 722489 h 1843305"/>
              <a:gd name="connsiteX15" fmla="*/ 993422 w 1794933"/>
              <a:gd name="connsiteY15" fmla="*/ 688622 h 1843305"/>
              <a:gd name="connsiteX16" fmla="*/ 1038578 w 1794933"/>
              <a:gd name="connsiteY16" fmla="*/ 609600 h 1843305"/>
              <a:gd name="connsiteX17" fmla="*/ 1072445 w 1794933"/>
              <a:gd name="connsiteY17" fmla="*/ 598311 h 1843305"/>
              <a:gd name="connsiteX18" fmla="*/ 1106311 w 1794933"/>
              <a:gd name="connsiteY18" fmla="*/ 575733 h 1843305"/>
              <a:gd name="connsiteX19" fmla="*/ 1241778 w 1794933"/>
              <a:gd name="connsiteY19" fmla="*/ 598311 h 1843305"/>
              <a:gd name="connsiteX20" fmla="*/ 1320800 w 1794933"/>
              <a:gd name="connsiteY20" fmla="*/ 620889 h 1843305"/>
              <a:gd name="connsiteX21" fmla="*/ 1535289 w 1794933"/>
              <a:gd name="connsiteY21" fmla="*/ 609600 h 1843305"/>
              <a:gd name="connsiteX22" fmla="*/ 1569156 w 1794933"/>
              <a:gd name="connsiteY22" fmla="*/ 587022 h 1843305"/>
              <a:gd name="connsiteX23" fmla="*/ 1603022 w 1794933"/>
              <a:gd name="connsiteY23" fmla="*/ 575733 h 1843305"/>
              <a:gd name="connsiteX24" fmla="*/ 1648178 w 1794933"/>
              <a:gd name="connsiteY24" fmla="*/ 474133 h 1843305"/>
              <a:gd name="connsiteX25" fmla="*/ 1659467 w 1794933"/>
              <a:gd name="connsiteY25" fmla="*/ 440267 h 1843305"/>
              <a:gd name="connsiteX26" fmla="*/ 1670756 w 1794933"/>
              <a:gd name="connsiteY26" fmla="*/ 248355 h 1843305"/>
              <a:gd name="connsiteX27" fmla="*/ 1682045 w 1794933"/>
              <a:gd name="connsiteY27" fmla="*/ 214489 h 1843305"/>
              <a:gd name="connsiteX28" fmla="*/ 1704622 w 1794933"/>
              <a:gd name="connsiteY28" fmla="*/ 101600 h 1843305"/>
              <a:gd name="connsiteX29" fmla="*/ 1783645 w 1794933"/>
              <a:gd name="connsiteY29" fmla="*/ 11289 h 1843305"/>
              <a:gd name="connsiteX30" fmla="*/ 1794933 w 1794933"/>
              <a:gd name="connsiteY30" fmla="*/ 0 h 1843305"/>
              <a:gd name="connsiteX0" fmla="*/ 178069 w 1973002"/>
              <a:gd name="connsiteY0" fmla="*/ 1284111 h 1843305"/>
              <a:gd name="connsiteX1" fmla="*/ 418473 w 1973002"/>
              <a:gd name="connsiteY1" fmla="*/ 1824567 h 1843305"/>
              <a:gd name="connsiteX2" fmla="*/ 855402 w 1973002"/>
              <a:gd name="connsiteY2" fmla="*/ 1715911 h 1843305"/>
              <a:gd name="connsiteX3" fmla="*/ 923136 w 1973002"/>
              <a:gd name="connsiteY3" fmla="*/ 1682044 h 1843305"/>
              <a:gd name="connsiteX4" fmla="*/ 957002 w 1973002"/>
              <a:gd name="connsiteY4" fmla="*/ 1648178 h 1843305"/>
              <a:gd name="connsiteX5" fmla="*/ 979580 w 1973002"/>
              <a:gd name="connsiteY5" fmla="*/ 1614311 h 1843305"/>
              <a:gd name="connsiteX6" fmla="*/ 1047314 w 1973002"/>
              <a:gd name="connsiteY6" fmla="*/ 1546578 h 1843305"/>
              <a:gd name="connsiteX7" fmla="*/ 1081180 w 1973002"/>
              <a:gd name="connsiteY7" fmla="*/ 1478844 h 1843305"/>
              <a:gd name="connsiteX8" fmla="*/ 1092469 w 1973002"/>
              <a:gd name="connsiteY8" fmla="*/ 1444978 h 1843305"/>
              <a:gd name="connsiteX9" fmla="*/ 1115047 w 1973002"/>
              <a:gd name="connsiteY9" fmla="*/ 1411111 h 1843305"/>
              <a:gd name="connsiteX10" fmla="*/ 1137625 w 1973002"/>
              <a:gd name="connsiteY10" fmla="*/ 1343378 h 1843305"/>
              <a:gd name="connsiteX11" fmla="*/ 1148914 w 1973002"/>
              <a:gd name="connsiteY11" fmla="*/ 1309511 h 1843305"/>
              <a:gd name="connsiteX12" fmla="*/ 1148914 w 1973002"/>
              <a:gd name="connsiteY12" fmla="*/ 970844 h 1843305"/>
              <a:gd name="connsiteX13" fmla="*/ 1137625 w 1973002"/>
              <a:gd name="connsiteY13" fmla="*/ 936978 h 1843305"/>
              <a:gd name="connsiteX14" fmla="*/ 1148914 w 1973002"/>
              <a:gd name="connsiteY14" fmla="*/ 722489 h 1843305"/>
              <a:gd name="connsiteX15" fmla="*/ 1171491 w 1973002"/>
              <a:gd name="connsiteY15" fmla="*/ 688622 h 1843305"/>
              <a:gd name="connsiteX16" fmla="*/ 1216647 w 1973002"/>
              <a:gd name="connsiteY16" fmla="*/ 609600 h 1843305"/>
              <a:gd name="connsiteX17" fmla="*/ 1250514 w 1973002"/>
              <a:gd name="connsiteY17" fmla="*/ 598311 h 1843305"/>
              <a:gd name="connsiteX18" fmla="*/ 1284380 w 1973002"/>
              <a:gd name="connsiteY18" fmla="*/ 575733 h 1843305"/>
              <a:gd name="connsiteX19" fmla="*/ 1419847 w 1973002"/>
              <a:gd name="connsiteY19" fmla="*/ 598311 h 1843305"/>
              <a:gd name="connsiteX20" fmla="*/ 1498869 w 1973002"/>
              <a:gd name="connsiteY20" fmla="*/ 620889 h 1843305"/>
              <a:gd name="connsiteX21" fmla="*/ 1713358 w 1973002"/>
              <a:gd name="connsiteY21" fmla="*/ 609600 h 1843305"/>
              <a:gd name="connsiteX22" fmla="*/ 1747225 w 1973002"/>
              <a:gd name="connsiteY22" fmla="*/ 587022 h 1843305"/>
              <a:gd name="connsiteX23" fmla="*/ 1781091 w 1973002"/>
              <a:gd name="connsiteY23" fmla="*/ 575733 h 1843305"/>
              <a:gd name="connsiteX24" fmla="*/ 1826247 w 1973002"/>
              <a:gd name="connsiteY24" fmla="*/ 474133 h 1843305"/>
              <a:gd name="connsiteX25" fmla="*/ 1837536 w 1973002"/>
              <a:gd name="connsiteY25" fmla="*/ 440267 h 1843305"/>
              <a:gd name="connsiteX26" fmla="*/ 1848825 w 1973002"/>
              <a:gd name="connsiteY26" fmla="*/ 248355 h 1843305"/>
              <a:gd name="connsiteX27" fmla="*/ 1860114 w 1973002"/>
              <a:gd name="connsiteY27" fmla="*/ 214489 h 1843305"/>
              <a:gd name="connsiteX28" fmla="*/ 1882691 w 1973002"/>
              <a:gd name="connsiteY28" fmla="*/ 101600 h 1843305"/>
              <a:gd name="connsiteX29" fmla="*/ 1961714 w 1973002"/>
              <a:gd name="connsiteY29" fmla="*/ 11289 h 1843305"/>
              <a:gd name="connsiteX30" fmla="*/ 1973002 w 1973002"/>
              <a:gd name="connsiteY30" fmla="*/ 0 h 1843305"/>
              <a:gd name="connsiteX0" fmla="*/ 179944 w 1974877"/>
              <a:gd name="connsiteY0" fmla="*/ 1284111 h 1839167"/>
              <a:gd name="connsiteX1" fmla="*/ 420348 w 1974877"/>
              <a:gd name="connsiteY1" fmla="*/ 1824567 h 1839167"/>
              <a:gd name="connsiteX2" fmla="*/ 925011 w 1974877"/>
              <a:gd name="connsiteY2" fmla="*/ 1682044 h 1839167"/>
              <a:gd name="connsiteX3" fmla="*/ 958877 w 1974877"/>
              <a:gd name="connsiteY3" fmla="*/ 1648178 h 1839167"/>
              <a:gd name="connsiteX4" fmla="*/ 981455 w 1974877"/>
              <a:gd name="connsiteY4" fmla="*/ 1614311 h 1839167"/>
              <a:gd name="connsiteX5" fmla="*/ 1049189 w 1974877"/>
              <a:gd name="connsiteY5" fmla="*/ 1546578 h 1839167"/>
              <a:gd name="connsiteX6" fmla="*/ 1083055 w 1974877"/>
              <a:gd name="connsiteY6" fmla="*/ 1478844 h 1839167"/>
              <a:gd name="connsiteX7" fmla="*/ 1094344 w 1974877"/>
              <a:gd name="connsiteY7" fmla="*/ 1444978 h 1839167"/>
              <a:gd name="connsiteX8" fmla="*/ 1116922 w 1974877"/>
              <a:gd name="connsiteY8" fmla="*/ 1411111 h 1839167"/>
              <a:gd name="connsiteX9" fmla="*/ 1139500 w 1974877"/>
              <a:gd name="connsiteY9" fmla="*/ 1343378 h 1839167"/>
              <a:gd name="connsiteX10" fmla="*/ 1150789 w 1974877"/>
              <a:gd name="connsiteY10" fmla="*/ 1309511 h 1839167"/>
              <a:gd name="connsiteX11" fmla="*/ 1150789 w 1974877"/>
              <a:gd name="connsiteY11" fmla="*/ 970844 h 1839167"/>
              <a:gd name="connsiteX12" fmla="*/ 1139500 w 1974877"/>
              <a:gd name="connsiteY12" fmla="*/ 936978 h 1839167"/>
              <a:gd name="connsiteX13" fmla="*/ 1150789 w 1974877"/>
              <a:gd name="connsiteY13" fmla="*/ 722489 h 1839167"/>
              <a:gd name="connsiteX14" fmla="*/ 1173366 w 1974877"/>
              <a:gd name="connsiteY14" fmla="*/ 688622 h 1839167"/>
              <a:gd name="connsiteX15" fmla="*/ 1218522 w 1974877"/>
              <a:gd name="connsiteY15" fmla="*/ 609600 h 1839167"/>
              <a:gd name="connsiteX16" fmla="*/ 1252389 w 1974877"/>
              <a:gd name="connsiteY16" fmla="*/ 598311 h 1839167"/>
              <a:gd name="connsiteX17" fmla="*/ 1286255 w 1974877"/>
              <a:gd name="connsiteY17" fmla="*/ 575733 h 1839167"/>
              <a:gd name="connsiteX18" fmla="*/ 1421722 w 1974877"/>
              <a:gd name="connsiteY18" fmla="*/ 598311 h 1839167"/>
              <a:gd name="connsiteX19" fmla="*/ 1500744 w 1974877"/>
              <a:gd name="connsiteY19" fmla="*/ 620889 h 1839167"/>
              <a:gd name="connsiteX20" fmla="*/ 1715233 w 1974877"/>
              <a:gd name="connsiteY20" fmla="*/ 609600 h 1839167"/>
              <a:gd name="connsiteX21" fmla="*/ 1749100 w 1974877"/>
              <a:gd name="connsiteY21" fmla="*/ 587022 h 1839167"/>
              <a:gd name="connsiteX22" fmla="*/ 1782966 w 1974877"/>
              <a:gd name="connsiteY22" fmla="*/ 575733 h 1839167"/>
              <a:gd name="connsiteX23" fmla="*/ 1828122 w 1974877"/>
              <a:gd name="connsiteY23" fmla="*/ 474133 h 1839167"/>
              <a:gd name="connsiteX24" fmla="*/ 1839411 w 1974877"/>
              <a:gd name="connsiteY24" fmla="*/ 440267 h 1839167"/>
              <a:gd name="connsiteX25" fmla="*/ 1850700 w 1974877"/>
              <a:gd name="connsiteY25" fmla="*/ 248355 h 1839167"/>
              <a:gd name="connsiteX26" fmla="*/ 1861989 w 1974877"/>
              <a:gd name="connsiteY26" fmla="*/ 214489 h 1839167"/>
              <a:gd name="connsiteX27" fmla="*/ 1884566 w 1974877"/>
              <a:gd name="connsiteY27" fmla="*/ 101600 h 1839167"/>
              <a:gd name="connsiteX28" fmla="*/ 1963589 w 1974877"/>
              <a:gd name="connsiteY28" fmla="*/ 11289 h 1839167"/>
              <a:gd name="connsiteX29" fmla="*/ 1974877 w 1974877"/>
              <a:gd name="connsiteY29" fmla="*/ 0 h 1839167"/>
              <a:gd name="connsiteX0" fmla="*/ 180894 w 1975827"/>
              <a:gd name="connsiteY0" fmla="*/ 1284111 h 1835856"/>
              <a:gd name="connsiteX1" fmla="*/ 421298 w 1975827"/>
              <a:gd name="connsiteY1" fmla="*/ 1824567 h 1835856"/>
              <a:gd name="connsiteX2" fmla="*/ 959827 w 1975827"/>
              <a:gd name="connsiteY2" fmla="*/ 1648178 h 1835856"/>
              <a:gd name="connsiteX3" fmla="*/ 982405 w 1975827"/>
              <a:gd name="connsiteY3" fmla="*/ 1614311 h 1835856"/>
              <a:gd name="connsiteX4" fmla="*/ 1050139 w 1975827"/>
              <a:gd name="connsiteY4" fmla="*/ 1546578 h 1835856"/>
              <a:gd name="connsiteX5" fmla="*/ 1084005 w 1975827"/>
              <a:gd name="connsiteY5" fmla="*/ 1478844 h 1835856"/>
              <a:gd name="connsiteX6" fmla="*/ 1095294 w 1975827"/>
              <a:gd name="connsiteY6" fmla="*/ 1444978 h 1835856"/>
              <a:gd name="connsiteX7" fmla="*/ 1117872 w 1975827"/>
              <a:gd name="connsiteY7" fmla="*/ 1411111 h 1835856"/>
              <a:gd name="connsiteX8" fmla="*/ 1140450 w 1975827"/>
              <a:gd name="connsiteY8" fmla="*/ 1343378 h 1835856"/>
              <a:gd name="connsiteX9" fmla="*/ 1151739 w 1975827"/>
              <a:gd name="connsiteY9" fmla="*/ 1309511 h 1835856"/>
              <a:gd name="connsiteX10" fmla="*/ 1151739 w 1975827"/>
              <a:gd name="connsiteY10" fmla="*/ 970844 h 1835856"/>
              <a:gd name="connsiteX11" fmla="*/ 1140450 w 1975827"/>
              <a:gd name="connsiteY11" fmla="*/ 936978 h 1835856"/>
              <a:gd name="connsiteX12" fmla="*/ 1151739 w 1975827"/>
              <a:gd name="connsiteY12" fmla="*/ 722489 h 1835856"/>
              <a:gd name="connsiteX13" fmla="*/ 1174316 w 1975827"/>
              <a:gd name="connsiteY13" fmla="*/ 688622 h 1835856"/>
              <a:gd name="connsiteX14" fmla="*/ 1219472 w 1975827"/>
              <a:gd name="connsiteY14" fmla="*/ 609600 h 1835856"/>
              <a:gd name="connsiteX15" fmla="*/ 1253339 w 1975827"/>
              <a:gd name="connsiteY15" fmla="*/ 598311 h 1835856"/>
              <a:gd name="connsiteX16" fmla="*/ 1287205 w 1975827"/>
              <a:gd name="connsiteY16" fmla="*/ 575733 h 1835856"/>
              <a:gd name="connsiteX17" fmla="*/ 1422672 w 1975827"/>
              <a:gd name="connsiteY17" fmla="*/ 598311 h 1835856"/>
              <a:gd name="connsiteX18" fmla="*/ 1501694 w 1975827"/>
              <a:gd name="connsiteY18" fmla="*/ 620889 h 1835856"/>
              <a:gd name="connsiteX19" fmla="*/ 1716183 w 1975827"/>
              <a:gd name="connsiteY19" fmla="*/ 609600 h 1835856"/>
              <a:gd name="connsiteX20" fmla="*/ 1750050 w 1975827"/>
              <a:gd name="connsiteY20" fmla="*/ 587022 h 1835856"/>
              <a:gd name="connsiteX21" fmla="*/ 1783916 w 1975827"/>
              <a:gd name="connsiteY21" fmla="*/ 575733 h 1835856"/>
              <a:gd name="connsiteX22" fmla="*/ 1829072 w 1975827"/>
              <a:gd name="connsiteY22" fmla="*/ 474133 h 1835856"/>
              <a:gd name="connsiteX23" fmla="*/ 1840361 w 1975827"/>
              <a:gd name="connsiteY23" fmla="*/ 440267 h 1835856"/>
              <a:gd name="connsiteX24" fmla="*/ 1851650 w 1975827"/>
              <a:gd name="connsiteY24" fmla="*/ 248355 h 1835856"/>
              <a:gd name="connsiteX25" fmla="*/ 1862939 w 1975827"/>
              <a:gd name="connsiteY25" fmla="*/ 214489 h 1835856"/>
              <a:gd name="connsiteX26" fmla="*/ 1885516 w 1975827"/>
              <a:gd name="connsiteY26" fmla="*/ 101600 h 1835856"/>
              <a:gd name="connsiteX27" fmla="*/ 1964539 w 1975827"/>
              <a:gd name="connsiteY27" fmla="*/ 11289 h 1835856"/>
              <a:gd name="connsiteX28" fmla="*/ 1975827 w 1975827"/>
              <a:gd name="connsiteY28" fmla="*/ 0 h 1835856"/>
              <a:gd name="connsiteX0" fmla="*/ 180894 w 1975827"/>
              <a:gd name="connsiteY0" fmla="*/ 1284111 h 1836369"/>
              <a:gd name="connsiteX1" fmla="*/ 421298 w 1975827"/>
              <a:gd name="connsiteY1" fmla="*/ 1824567 h 1836369"/>
              <a:gd name="connsiteX2" fmla="*/ 959827 w 1975827"/>
              <a:gd name="connsiteY2" fmla="*/ 1648178 h 1836369"/>
              <a:gd name="connsiteX3" fmla="*/ 1050139 w 1975827"/>
              <a:gd name="connsiteY3" fmla="*/ 1546578 h 1836369"/>
              <a:gd name="connsiteX4" fmla="*/ 1084005 w 1975827"/>
              <a:gd name="connsiteY4" fmla="*/ 1478844 h 1836369"/>
              <a:gd name="connsiteX5" fmla="*/ 1095294 w 1975827"/>
              <a:gd name="connsiteY5" fmla="*/ 1444978 h 1836369"/>
              <a:gd name="connsiteX6" fmla="*/ 1117872 w 1975827"/>
              <a:gd name="connsiteY6" fmla="*/ 1411111 h 1836369"/>
              <a:gd name="connsiteX7" fmla="*/ 1140450 w 1975827"/>
              <a:gd name="connsiteY7" fmla="*/ 1343378 h 1836369"/>
              <a:gd name="connsiteX8" fmla="*/ 1151739 w 1975827"/>
              <a:gd name="connsiteY8" fmla="*/ 1309511 h 1836369"/>
              <a:gd name="connsiteX9" fmla="*/ 1151739 w 1975827"/>
              <a:gd name="connsiteY9" fmla="*/ 970844 h 1836369"/>
              <a:gd name="connsiteX10" fmla="*/ 1140450 w 1975827"/>
              <a:gd name="connsiteY10" fmla="*/ 936978 h 1836369"/>
              <a:gd name="connsiteX11" fmla="*/ 1151739 w 1975827"/>
              <a:gd name="connsiteY11" fmla="*/ 722489 h 1836369"/>
              <a:gd name="connsiteX12" fmla="*/ 1174316 w 1975827"/>
              <a:gd name="connsiteY12" fmla="*/ 688622 h 1836369"/>
              <a:gd name="connsiteX13" fmla="*/ 1219472 w 1975827"/>
              <a:gd name="connsiteY13" fmla="*/ 609600 h 1836369"/>
              <a:gd name="connsiteX14" fmla="*/ 1253339 w 1975827"/>
              <a:gd name="connsiteY14" fmla="*/ 598311 h 1836369"/>
              <a:gd name="connsiteX15" fmla="*/ 1287205 w 1975827"/>
              <a:gd name="connsiteY15" fmla="*/ 575733 h 1836369"/>
              <a:gd name="connsiteX16" fmla="*/ 1422672 w 1975827"/>
              <a:gd name="connsiteY16" fmla="*/ 598311 h 1836369"/>
              <a:gd name="connsiteX17" fmla="*/ 1501694 w 1975827"/>
              <a:gd name="connsiteY17" fmla="*/ 620889 h 1836369"/>
              <a:gd name="connsiteX18" fmla="*/ 1716183 w 1975827"/>
              <a:gd name="connsiteY18" fmla="*/ 609600 h 1836369"/>
              <a:gd name="connsiteX19" fmla="*/ 1750050 w 1975827"/>
              <a:gd name="connsiteY19" fmla="*/ 587022 h 1836369"/>
              <a:gd name="connsiteX20" fmla="*/ 1783916 w 1975827"/>
              <a:gd name="connsiteY20" fmla="*/ 575733 h 1836369"/>
              <a:gd name="connsiteX21" fmla="*/ 1829072 w 1975827"/>
              <a:gd name="connsiteY21" fmla="*/ 474133 h 1836369"/>
              <a:gd name="connsiteX22" fmla="*/ 1840361 w 1975827"/>
              <a:gd name="connsiteY22" fmla="*/ 440267 h 1836369"/>
              <a:gd name="connsiteX23" fmla="*/ 1851650 w 1975827"/>
              <a:gd name="connsiteY23" fmla="*/ 248355 h 1836369"/>
              <a:gd name="connsiteX24" fmla="*/ 1862939 w 1975827"/>
              <a:gd name="connsiteY24" fmla="*/ 214489 h 1836369"/>
              <a:gd name="connsiteX25" fmla="*/ 1885516 w 1975827"/>
              <a:gd name="connsiteY25" fmla="*/ 101600 h 1836369"/>
              <a:gd name="connsiteX26" fmla="*/ 1964539 w 1975827"/>
              <a:gd name="connsiteY26" fmla="*/ 11289 h 1836369"/>
              <a:gd name="connsiteX27" fmla="*/ 1975827 w 1975827"/>
              <a:gd name="connsiteY27" fmla="*/ 0 h 1836369"/>
              <a:gd name="connsiteX0" fmla="*/ 180894 w 1975827"/>
              <a:gd name="connsiteY0" fmla="*/ 1284111 h 1836369"/>
              <a:gd name="connsiteX1" fmla="*/ 421298 w 1975827"/>
              <a:gd name="connsiteY1" fmla="*/ 1824567 h 1836369"/>
              <a:gd name="connsiteX2" fmla="*/ 959827 w 1975827"/>
              <a:gd name="connsiteY2" fmla="*/ 1648178 h 1836369"/>
              <a:gd name="connsiteX3" fmla="*/ 1050139 w 1975827"/>
              <a:gd name="connsiteY3" fmla="*/ 1546578 h 1836369"/>
              <a:gd name="connsiteX4" fmla="*/ 1095294 w 1975827"/>
              <a:gd name="connsiteY4" fmla="*/ 1444978 h 1836369"/>
              <a:gd name="connsiteX5" fmla="*/ 1117872 w 1975827"/>
              <a:gd name="connsiteY5" fmla="*/ 1411111 h 1836369"/>
              <a:gd name="connsiteX6" fmla="*/ 1140450 w 1975827"/>
              <a:gd name="connsiteY6" fmla="*/ 1343378 h 1836369"/>
              <a:gd name="connsiteX7" fmla="*/ 1151739 w 1975827"/>
              <a:gd name="connsiteY7" fmla="*/ 1309511 h 1836369"/>
              <a:gd name="connsiteX8" fmla="*/ 1151739 w 1975827"/>
              <a:gd name="connsiteY8" fmla="*/ 970844 h 1836369"/>
              <a:gd name="connsiteX9" fmla="*/ 1140450 w 1975827"/>
              <a:gd name="connsiteY9" fmla="*/ 936978 h 1836369"/>
              <a:gd name="connsiteX10" fmla="*/ 1151739 w 1975827"/>
              <a:gd name="connsiteY10" fmla="*/ 722489 h 1836369"/>
              <a:gd name="connsiteX11" fmla="*/ 1174316 w 1975827"/>
              <a:gd name="connsiteY11" fmla="*/ 688622 h 1836369"/>
              <a:gd name="connsiteX12" fmla="*/ 1219472 w 1975827"/>
              <a:gd name="connsiteY12" fmla="*/ 609600 h 1836369"/>
              <a:gd name="connsiteX13" fmla="*/ 1253339 w 1975827"/>
              <a:gd name="connsiteY13" fmla="*/ 598311 h 1836369"/>
              <a:gd name="connsiteX14" fmla="*/ 1287205 w 1975827"/>
              <a:gd name="connsiteY14" fmla="*/ 575733 h 1836369"/>
              <a:gd name="connsiteX15" fmla="*/ 1422672 w 1975827"/>
              <a:gd name="connsiteY15" fmla="*/ 598311 h 1836369"/>
              <a:gd name="connsiteX16" fmla="*/ 1501694 w 1975827"/>
              <a:gd name="connsiteY16" fmla="*/ 620889 h 1836369"/>
              <a:gd name="connsiteX17" fmla="*/ 1716183 w 1975827"/>
              <a:gd name="connsiteY17" fmla="*/ 609600 h 1836369"/>
              <a:gd name="connsiteX18" fmla="*/ 1750050 w 1975827"/>
              <a:gd name="connsiteY18" fmla="*/ 587022 h 1836369"/>
              <a:gd name="connsiteX19" fmla="*/ 1783916 w 1975827"/>
              <a:gd name="connsiteY19" fmla="*/ 575733 h 1836369"/>
              <a:gd name="connsiteX20" fmla="*/ 1829072 w 1975827"/>
              <a:gd name="connsiteY20" fmla="*/ 474133 h 1836369"/>
              <a:gd name="connsiteX21" fmla="*/ 1840361 w 1975827"/>
              <a:gd name="connsiteY21" fmla="*/ 440267 h 1836369"/>
              <a:gd name="connsiteX22" fmla="*/ 1851650 w 1975827"/>
              <a:gd name="connsiteY22" fmla="*/ 248355 h 1836369"/>
              <a:gd name="connsiteX23" fmla="*/ 1862939 w 1975827"/>
              <a:gd name="connsiteY23" fmla="*/ 214489 h 1836369"/>
              <a:gd name="connsiteX24" fmla="*/ 1885516 w 1975827"/>
              <a:gd name="connsiteY24" fmla="*/ 101600 h 1836369"/>
              <a:gd name="connsiteX25" fmla="*/ 1964539 w 1975827"/>
              <a:gd name="connsiteY25" fmla="*/ 11289 h 1836369"/>
              <a:gd name="connsiteX26" fmla="*/ 1975827 w 1975827"/>
              <a:gd name="connsiteY26" fmla="*/ 0 h 1836369"/>
              <a:gd name="connsiteX0" fmla="*/ 180894 w 1975827"/>
              <a:gd name="connsiteY0" fmla="*/ 1284111 h 1836369"/>
              <a:gd name="connsiteX1" fmla="*/ 421298 w 1975827"/>
              <a:gd name="connsiteY1" fmla="*/ 1824567 h 1836369"/>
              <a:gd name="connsiteX2" fmla="*/ 959827 w 1975827"/>
              <a:gd name="connsiteY2" fmla="*/ 1648178 h 1836369"/>
              <a:gd name="connsiteX3" fmla="*/ 1050139 w 1975827"/>
              <a:gd name="connsiteY3" fmla="*/ 1546578 h 1836369"/>
              <a:gd name="connsiteX4" fmla="*/ 1117872 w 1975827"/>
              <a:gd name="connsiteY4" fmla="*/ 1411111 h 1836369"/>
              <a:gd name="connsiteX5" fmla="*/ 1140450 w 1975827"/>
              <a:gd name="connsiteY5" fmla="*/ 1343378 h 1836369"/>
              <a:gd name="connsiteX6" fmla="*/ 1151739 w 1975827"/>
              <a:gd name="connsiteY6" fmla="*/ 1309511 h 1836369"/>
              <a:gd name="connsiteX7" fmla="*/ 1151739 w 1975827"/>
              <a:gd name="connsiteY7" fmla="*/ 970844 h 1836369"/>
              <a:gd name="connsiteX8" fmla="*/ 1140450 w 1975827"/>
              <a:gd name="connsiteY8" fmla="*/ 936978 h 1836369"/>
              <a:gd name="connsiteX9" fmla="*/ 1151739 w 1975827"/>
              <a:gd name="connsiteY9" fmla="*/ 722489 h 1836369"/>
              <a:gd name="connsiteX10" fmla="*/ 1174316 w 1975827"/>
              <a:gd name="connsiteY10" fmla="*/ 688622 h 1836369"/>
              <a:gd name="connsiteX11" fmla="*/ 1219472 w 1975827"/>
              <a:gd name="connsiteY11" fmla="*/ 609600 h 1836369"/>
              <a:gd name="connsiteX12" fmla="*/ 1253339 w 1975827"/>
              <a:gd name="connsiteY12" fmla="*/ 598311 h 1836369"/>
              <a:gd name="connsiteX13" fmla="*/ 1287205 w 1975827"/>
              <a:gd name="connsiteY13" fmla="*/ 575733 h 1836369"/>
              <a:gd name="connsiteX14" fmla="*/ 1422672 w 1975827"/>
              <a:gd name="connsiteY14" fmla="*/ 598311 h 1836369"/>
              <a:gd name="connsiteX15" fmla="*/ 1501694 w 1975827"/>
              <a:gd name="connsiteY15" fmla="*/ 620889 h 1836369"/>
              <a:gd name="connsiteX16" fmla="*/ 1716183 w 1975827"/>
              <a:gd name="connsiteY16" fmla="*/ 609600 h 1836369"/>
              <a:gd name="connsiteX17" fmla="*/ 1750050 w 1975827"/>
              <a:gd name="connsiteY17" fmla="*/ 587022 h 1836369"/>
              <a:gd name="connsiteX18" fmla="*/ 1783916 w 1975827"/>
              <a:gd name="connsiteY18" fmla="*/ 575733 h 1836369"/>
              <a:gd name="connsiteX19" fmla="*/ 1829072 w 1975827"/>
              <a:gd name="connsiteY19" fmla="*/ 474133 h 1836369"/>
              <a:gd name="connsiteX20" fmla="*/ 1840361 w 1975827"/>
              <a:gd name="connsiteY20" fmla="*/ 440267 h 1836369"/>
              <a:gd name="connsiteX21" fmla="*/ 1851650 w 1975827"/>
              <a:gd name="connsiteY21" fmla="*/ 248355 h 1836369"/>
              <a:gd name="connsiteX22" fmla="*/ 1862939 w 1975827"/>
              <a:gd name="connsiteY22" fmla="*/ 214489 h 1836369"/>
              <a:gd name="connsiteX23" fmla="*/ 1885516 w 1975827"/>
              <a:gd name="connsiteY23" fmla="*/ 101600 h 1836369"/>
              <a:gd name="connsiteX24" fmla="*/ 1964539 w 1975827"/>
              <a:gd name="connsiteY24" fmla="*/ 11289 h 1836369"/>
              <a:gd name="connsiteX25" fmla="*/ 1975827 w 1975827"/>
              <a:gd name="connsiteY25" fmla="*/ 0 h 1836369"/>
              <a:gd name="connsiteX0" fmla="*/ 180894 w 1975827"/>
              <a:gd name="connsiteY0" fmla="*/ 1284111 h 1836369"/>
              <a:gd name="connsiteX1" fmla="*/ 421298 w 1975827"/>
              <a:gd name="connsiteY1" fmla="*/ 1824567 h 1836369"/>
              <a:gd name="connsiteX2" fmla="*/ 959827 w 1975827"/>
              <a:gd name="connsiteY2" fmla="*/ 1648178 h 1836369"/>
              <a:gd name="connsiteX3" fmla="*/ 1050139 w 1975827"/>
              <a:gd name="connsiteY3" fmla="*/ 1546578 h 1836369"/>
              <a:gd name="connsiteX4" fmla="*/ 1117872 w 1975827"/>
              <a:gd name="connsiteY4" fmla="*/ 1411111 h 1836369"/>
              <a:gd name="connsiteX5" fmla="*/ 1151739 w 1975827"/>
              <a:gd name="connsiteY5" fmla="*/ 1309511 h 1836369"/>
              <a:gd name="connsiteX6" fmla="*/ 1151739 w 1975827"/>
              <a:gd name="connsiteY6" fmla="*/ 970844 h 1836369"/>
              <a:gd name="connsiteX7" fmla="*/ 1140450 w 1975827"/>
              <a:gd name="connsiteY7" fmla="*/ 936978 h 1836369"/>
              <a:gd name="connsiteX8" fmla="*/ 1151739 w 1975827"/>
              <a:gd name="connsiteY8" fmla="*/ 722489 h 1836369"/>
              <a:gd name="connsiteX9" fmla="*/ 1174316 w 1975827"/>
              <a:gd name="connsiteY9" fmla="*/ 688622 h 1836369"/>
              <a:gd name="connsiteX10" fmla="*/ 1219472 w 1975827"/>
              <a:gd name="connsiteY10" fmla="*/ 609600 h 1836369"/>
              <a:gd name="connsiteX11" fmla="*/ 1253339 w 1975827"/>
              <a:gd name="connsiteY11" fmla="*/ 598311 h 1836369"/>
              <a:gd name="connsiteX12" fmla="*/ 1287205 w 1975827"/>
              <a:gd name="connsiteY12" fmla="*/ 575733 h 1836369"/>
              <a:gd name="connsiteX13" fmla="*/ 1422672 w 1975827"/>
              <a:gd name="connsiteY13" fmla="*/ 598311 h 1836369"/>
              <a:gd name="connsiteX14" fmla="*/ 1501694 w 1975827"/>
              <a:gd name="connsiteY14" fmla="*/ 620889 h 1836369"/>
              <a:gd name="connsiteX15" fmla="*/ 1716183 w 1975827"/>
              <a:gd name="connsiteY15" fmla="*/ 609600 h 1836369"/>
              <a:gd name="connsiteX16" fmla="*/ 1750050 w 1975827"/>
              <a:gd name="connsiteY16" fmla="*/ 587022 h 1836369"/>
              <a:gd name="connsiteX17" fmla="*/ 1783916 w 1975827"/>
              <a:gd name="connsiteY17" fmla="*/ 575733 h 1836369"/>
              <a:gd name="connsiteX18" fmla="*/ 1829072 w 1975827"/>
              <a:gd name="connsiteY18" fmla="*/ 474133 h 1836369"/>
              <a:gd name="connsiteX19" fmla="*/ 1840361 w 1975827"/>
              <a:gd name="connsiteY19" fmla="*/ 440267 h 1836369"/>
              <a:gd name="connsiteX20" fmla="*/ 1851650 w 1975827"/>
              <a:gd name="connsiteY20" fmla="*/ 248355 h 1836369"/>
              <a:gd name="connsiteX21" fmla="*/ 1862939 w 1975827"/>
              <a:gd name="connsiteY21" fmla="*/ 214489 h 1836369"/>
              <a:gd name="connsiteX22" fmla="*/ 1885516 w 1975827"/>
              <a:gd name="connsiteY22" fmla="*/ 101600 h 1836369"/>
              <a:gd name="connsiteX23" fmla="*/ 1964539 w 1975827"/>
              <a:gd name="connsiteY23" fmla="*/ 11289 h 1836369"/>
              <a:gd name="connsiteX24" fmla="*/ 1975827 w 1975827"/>
              <a:gd name="connsiteY24" fmla="*/ 0 h 1836369"/>
              <a:gd name="connsiteX0" fmla="*/ 180894 w 1975827"/>
              <a:gd name="connsiteY0" fmla="*/ 1284111 h 1836369"/>
              <a:gd name="connsiteX1" fmla="*/ 421298 w 1975827"/>
              <a:gd name="connsiteY1" fmla="*/ 1824567 h 1836369"/>
              <a:gd name="connsiteX2" fmla="*/ 959827 w 1975827"/>
              <a:gd name="connsiteY2" fmla="*/ 1648178 h 1836369"/>
              <a:gd name="connsiteX3" fmla="*/ 1050139 w 1975827"/>
              <a:gd name="connsiteY3" fmla="*/ 1546578 h 1836369"/>
              <a:gd name="connsiteX4" fmla="*/ 1117872 w 1975827"/>
              <a:gd name="connsiteY4" fmla="*/ 1411111 h 1836369"/>
              <a:gd name="connsiteX5" fmla="*/ 1151739 w 1975827"/>
              <a:gd name="connsiteY5" fmla="*/ 970844 h 1836369"/>
              <a:gd name="connsiteX6" fmla="*/ 1140450 w 1975827"/>
              <a:gd name="connsiteY6" fmla="*/ 936978 h 1836369"/>
              <a:gd name="connsiteX7" fmla="*/ 1151739 w 1975827"/>
              <a:gd name="connsiteY7" fmla="*/ 722489 h 1836369"/>
              <a:gd name="connsiteX8" fmla="*/ 1174316 w 1975827"/>
              <a:gd name="connsiteY8" fmla="*/ 688622 h 1836369"/>
              <a:gd name="connsiteX9" fmla="*/ 1219472 w 1975827"/>
              <a:gd name="connsiteY9" fmla="*/ 609600 h 1836369"/>
              <a:gd name="connsiteX10" fmla="*/ 1253339 w 1975827"/>
              <a:gd name="connsiteY10" fmla="*/ 598311 h 1836369"/>
              <a:gd name="connsiteX11" fmla="*/ 1287205 w 1975827"/>
              <a:gd name="connsiteY11" fmla="*/ 575733 h 1836369"/>
              <a:gd name="connsiteX12" fmla="*/ 1422672 w 1975827"/>
              <a:gd name="connsiteY12" fmla="*/ 598311 h 1836369"/>
              <a:gd name="connsiteX13" fmla="*/ 1501694 w 1975827"/>
              <a:gd name="connsiteY13" fmla="*/ 620889 h 1836369"/>
              <a:gd name="connsiteX14" fmla="*/ 1716183 w 1975827"/>
              <a:gd name="connsiteY14" fmla="*/ 609600 h 1836369"/>
              <a:gd name="connsiteX15" fmla="*/ 1750050 w 1975827"/>
              <a:gd name="connsiteY15" fmla="*/ 587022 h 1836369"/>
              <a:gd name="connsiteX16" fmla="*/ 1783916 w 1975827"/>
              <a:gd name="connsiteY16" fmla="*/ 575733 h 1836369"/>
              <a:gd name="connsiteX17" fmla="*/ 1829072 w 1975827"/>
              <a:gd name="connsiteY17" fmla="*/ 474133 h 1836369"/>
              <a:gd name="connsiteX18" fmla="*/ 1840361 w 1975827"/>
              <a:gd name="connsiteY18" fmla="*/ 440267 h 1836369"/>
              <a:gd name="connsiteX19" fmla="*/ 1851650 w 1975827"/>
              <a:gd name="connsiteY19" fmla="*/ 248355 h 1836369"/>
              <a:gd name="connsiteX20" fmla="*/ 1862939 w 1975827"/>
              <a:gd name="connsiteY20" fmla="*/ 214489 h 1836369"/>
              <a:gd name="connsiteX21" fmla="*/ 1885516 w 1975827"/>
              <a:gd name="connsiteY21" fmla="*/ 101600 h 1836369"/>
              <a:gd name="connsiteX22" fmla="*/ 1964539 w 1975827"/>
              <a:gd name="connsiteY22" fmla="*/ 11289 h 1836369"/>
              <a:gd name="connsiteX23" fmla="*/ 1975827 w 1975827"/>
              <a:gd name="connsiteY23" fmla="*/ 0 h 1836369"/>
              <a:gd name="connsiteX0" fmla="*/ 180894 w 1975827"/>
              <a:gd name="connsiteY0" fmla="*/ 1284111 h 1836369"/>
              <a:gd name="connsiteX1" fmla="*/ 421298 w 1975827"/>
              <a:gd name="connsiteY1" fmla="*/ 1824567 h 1836369"/>
              <a:gd name="connsiteX2" fmla="*/ 959827 w 1975827"/>
              <a:gd name="connsiteY2" fmla="*/ 1648178 h 1836369"/>
              <a:gd name="connsiteX3" fmla="*/ 1050139 w 1975827"/>
              <a:gd name="connsiteY3" fmla="*/ 1546578 h 1836369"/>
              <a:gd name="connsiteX4" fmla="*/ 1151739 w 1975827"/>
              <a:gd name="connsiteY4" fmla="*/ 970844 h 1836369"/>
              <a:gd name="connsiteX5" fmla="*/ 1140450 w 1975827"/>
              <a:gd name="connsiteY5" fmla="*/ 936978 h 1836369"/>
              <a:gd name="connsiteX6" fmla="*/ 1151739 w 1975827"/>
              <a:gd name="connsiteY6" fmla="*/ 722489 h 1836369"/>
              <a:gd name="connsiteX7" fmla="*/ 1174316 w 1975827"/>
              <a:gd name="connsiteY7" fmla="*/ 688622 h 1836369"/>
              <a:gd name="connsiteX8" fmla="*/ 1219472 w 1975827"/>
              <a:gd name="connsiteY8" fmla="*/ 609600 h 1836369"/>
              <a:gd name="connsiteX9" fmla="*/ 1253339 w 1975827"/>
              <a:gd name="connsiteY9" fmla="*/ 598311 h 1836369"/>
              <a:gd name="connsiteX10" fmla="*/ 1287205 w 1975827"/>
              <a:gd name="connsiteY10" fmla="*/ 575733 h 1836369"/>
              <a:gd name="connsiteX11" fmla="*/ 1422672 w 1975827"/>
              <a:gd name="connsiteY11" fmla="*/ 598311 h 1836369"/>
              <a:gd name="connsiteX12" fmla="*/ 1501694 w 1975827"/>
              <a:gd name="connsiteY12" fmla="*/ 620889 h 1836369"/>
              <a:gd name="connsiteX13" fmla="*/ 1716183 w 1975827"/>
              <a:gd name="connsiteY13" fmla="*/ 609600 h 1836369"/>
              <a:gd name="connsiteX14" fmla="*/ 1750050 w 1975827"/>
              <a:gd name="connsiteY14" fmla="*/ 587022 h 1836369"/>
              <a:gd name="connsiteX15" fmla="*/ 1783916 w 1975827"/>
              <a:gd name="connsiteY15" fmla="*/ 575733 h 1836369"/>
              <a:gd name="connsiteX16" fmla="*/ 1829072 w 1975827"/>
              <a:gd name="connsiteY16" fmla="*/ 474133 h 1836369"/>
              <a:gd name="connsiteX17" fmla="*/ 1840361 w 1975827"/>
              <a:gd name="connsiteY17" fmla="*/ 440267 h 1836369"/>
              <a:gd name="connsiteX18" fmla="*/ 1851650 w 1975827"/>
              <a:gd name="connsiteY18" fmla="*/ 248355 h 1836369"/>
              <a:gd name="connsiteX19" fmla="*/ 1862939 w 1975827"/>
              <a:gd name="connsiteY19" fmla="*/ 214489 h 1836369"/>
              <a:gd name="connsiteX20" fmla="*/ 1885516 w 1975827"/>
              <a:gd name="connsiteY20" fmla="*/ 101600 h 1836369"/>
              <a:gd name="connsiteX21" fmla="*/ 1964539 w 1975827"/>
              <a:gd name="connsiteY21" fmla="*/ 11289 h 1836369"/>
              <a:gd name="connsiteX22" fmla="*/ 1975827 w 1975827"/>
              <a:gd name="connsiteY22" fmla="*/ 0 h 1836369"/>
              <a:gd name="connsiteX0" fmla="*/ 180894 w 1975827"/>
              <a:gd name="connsiteY0" fmla="*/ 1284111 h 1843226"/>
              <a:gd name="connsiteX1" fmla="*/ 421298 w 1975827"/>
              <a:gd name="connsiteY1" fmla="*/ 1824567 h 1843226"/>
              <a:gd name="connsiteX2" fmla="*/ 959827 w 1975827"/>
              <a:gd name="connsiteY2" fmla="*/ 1648178 h 1843226"/>
              <a:gd name="connsiteX3" fmla="*/ 1151739 w 1975827"/>
              <a:gd name="connsiteY3" fmla="*/ 970844 h 1843226"/>
              <a:gd name="connsiteX4" fmla="*/ 1140450 w 1975827"/>
              <a:gd name="connsiteY4" fmla="*/ 936978 h 1843226"/>
              <a:gd name="connsiteX5" fmla="*/ 1151739 w 1975827"/>
              <a:gd name="connsiteY5" fmla="*/ 722489 h 1843226"/>
              <a:gd name="connsiteX6" fmla="*/ 1174316 w 1975827"/>
              <a:gd name="connsiteY6" fmla="*/ 688622 h 1843226"/>
              <a:gd name="connsiteX7" fmla="*/ 1219472 w 1975827"/>
              <a:gd name="connsiteY7" fmla="*/ 609600 h 1843226"/>
              <a:gd name="connsiteX8" fmla="*/ 1253339 w 1975827"/>
              <a:gd name="connsiteY8" fmla="*/ 598311 h 1843226"/>
              <a:gd name="connsiteX9" fmla="*/ 1287205 w 1975827"/>
              <a:gd name="connsiteY9" fmla="*/ 575733 h 1843226"/>
              <a:gd name="connsiteX10" fmla="*/ 1422672 w 1975827"/>
              <a:gd name="connsiteY10" fmla="*/ 598311 h 1843226"/>
              <a:gd name="connsiteX11" fmla="*/ 1501694 w 1975827"/>
              <a:gd name="connsiteY11" fmla="*/ 620889 h 1843226"/>
              <a:gd name="connsiteX12" fmla="*/ 1716183 w 1975827"/>
              <a:gd name="connsiteY12" fmla="*/ 609600 h 1843226"/>
              <a:gd name="connsiteX13" fmla="*/ 1750050 w 1975827"/>
              <a:gd name="connsiteY13" fmla="*/ 587022 h 1843226"/>
              <a:gd name="connsiteX14" fmla="*/ 1783916 w 1975827"/>
              <a:gd name="connsiteY14" fmla="*/ 575733 h 1843226"/>
              <a:gd name="connsiteX15" fmla="*/ 1829072 w 1975827"/>
              <a:gd name="connsiteY15" fmla="*/ 474133 h 1843226"/>
              <a:gd name="connsiteX16" fmla="*/ 1840361 w 1975827"/>
              <a:gd name="connsiteY16" fmla="*/ 440267 h 1843226"/>
              <a:gd name="connsiteX17" fmla="*/ 1851650 w 1975827"/>
              <a:gd name="connsiteY17" fmla="*/ 248355 h 1843226"/>
              <a:gd name="connsiteX18" fmla="*/ 1862939 w 1975827"/>
              <a:gd name="connsiteY18" fmla="*/ 214489 h 1843226"/>
              <a:gd name="connsiteX19" fmla="*/ 1885516 w 1975827"/>
              <a:gd name="connsiteY19" fmla="*/ 101600 h 1843226"/>
              <a:gd name="connsiteX20" fmla="*/ 1964539 w 1975827"/>
              <a:gd name="connsiteY20" fmla="*/ 11289 h 1843226"/>
              <a:gd name="connsiteX21" fmla="*/ 1975827 w 1975827"/>
              <a:gd name="connsiteY21" fmla="*/ 0 h 1843226"/>
              <a:gd name="connsiteX0" fmla="*/ 180894 w 1975827"/>
              <a:gd name="connsiteY0" fmla="*/ 1284111 h 1843226"/>
              <a:gd name="connsiteX1" fmla="*/ 421298 w 1975827"/>
              <a:gd name="connsiteY1" fmla="*/ 1824567 h 1843226"/>
              <a:gd name="connsiteX2" fmla="*/ 959827 w 1975827"/>
              <a:gd name="connsiteY2" fmla="*/ 1648178 h 1843226"/>
              <a:gd name="connsiteX3" fmla="*/ 1151739 w 1975827"/>
              <a:gd name="connsiteY3" fmla="*/ 970844 h 1843226"/>
              <a:gd name="connsiteX4" fmla="*/ 1151739 w 1975827"/>
              <a:gd name="connsiteY4" fmla="*/ 722489 h 1843226"/>
              <a:gd name="connsiteX5" fmla="*/ 1174316 w 1975827"/>
              <a:gd name="connsiteY5" fmla="*/ 688622 h 1843226"/>
              <a:gd name="connsiteX6" fmla="*/ 1219472 w 1975827"/>
              <a:gd name="connsiteY6" fmla="*/ 609600 h 1843226"/>
              <a:gd name="connsiteX7" fmla="*/ 1253339 w 1975827"/>
              <a:gd name="connsiteY7" fmla="*/ 598311 h 1843226"/>
              <a:gd name="connsiteX8" fmla="*/ 1287205 w 1975827"/>
              <a:gd name="connsiteY8" fmla="*/ 575733 h 1843226"/>
              <a:gd name="connsiteX9" fmla="*/ 1422672 w 1975827"/>
              <a:gd name="connsiteY9" fmla="*/ 598311 h 1843226"/>
              <a:gd name="connsiteX10" fmla="*/ 1501694 w 1975827"/>
              <a:gd name="connsiteY10" fmla="*/ 620889 h 1843226"/>
              <a:gd name="connsiteX11" fmla="*/ 1716183 w 1975827"/>
              <a:gd name="connsiteY11" fmla="*/ 609600 h 1843226"/>
              <a:gd name="connsiteX12" fmla="*/ 1750050 w 1975827"/>
              <a:gd name="connsiteY12" fmla="*/ 587022 h 1843226"/>
              <a:gd name="connsiteX13" fmla="*/ 1783916 w 1975827"/>
              <a:gd name="connsiteY13" fmla="*/ 575733 h 1843226"/>
              <a:gd name="connsiteX14" fmla="*/ 1829072 w 1975827"/>
              <a:gd name="connsiteY14" fmla="*/ 474133 h 1843226"/>
              <a:gd name="connsiteX15" fmla="*/ 1840361 w 1975827"/>
              <a:gd name="connsiteY15" fmla="*/ 440267 h 1843226"/>
              <a:gd name="connsiteX16" fmla="*/ 1851650 w 1975827"/>
              <a:gd name="connsiteY16" fmla="*/ 248355 h 1843226"/>
              <a:gd name="connsiteX17" fmla="*/ 1862939 w 1975827"/>
              <a:gd name="connsiteY17" fmla="*/ 214489 h 1843226"/>
              <a:gd name="connsiteX18" fmla="*/ 1885516 w 1975827"/>
              <a:gd name="connsiteY18" fmla="*/ 101600 h 1843226"/>
              <a:gd name="connsiteX19" fmla="*/ 1964539 w 1975827"/>
              <a:gd name="connsiteY19" fmla="*/ 11289 h 1843226"/>
              <a:gd name="connsiteX20" fmla="*/ 1975827 w 1975827"/>
              <a:gd name="connsiteY20" fmla="*/ 0 h 1843226"/>
              <a:gd name="connsiteX0" fmla="*/ 180894 w 1975827"/>
              <a:gd name="connsiteY0" fmla="*/ 1284111 h 1843226"/>
              <a:gd name="connsiteX1" fmla="*/ 421298 w 1975827"/>
              <a:gd name="connsiteY1" fmla="*/ 1824567 h 1843226"/>
              <a:gd name="connsiteX2" fmla="*/ 959827 w 1975827"/>
              <a:gd name="connsiteY2" fmla="*/ 1648178 h 1843226"/>
              <a:gd name="connsiteX3" fmla="*/ 1151739 w 1975827"/>
              <a:gd name="connsiteY3" fmla="*/ 970844 h 1843226"/>
              <a:gd name="connsiteX4" fmla="*/ 1151739 w 1975827"/>
              <a:gd name="connsiteY4" fmla="*/ 722489 h 1843226"/>
              <a:gd name="connsiteX5" fmla="*/ 1219472 w 1975827"/>
              <a:gd name="connsiteY5" fmla="*/ 609600 h 1843226"/>
              <a:gd name="connsiteX6" fmla="*/ 1253339 w 1975827"/>
              <a:gd name="connsiteY6" fmla="*/ 598311 h 1843226"/>
              <a:gd name="connsiteX7" fmla="*/ 1287205 w 1975827"/>
              <a:gd name="connsiteY7" fmla="*/ 575733 h 1843226"/>
              <a:gd name="connsiteX8" fmla="*/ 1422672 w 1975827"/>
              <a:gd name="connsiteY8" fmla="*/ 598311 h 1843226"/>
              <a:gd name="connsiteX9" fmla="*/ 1501694 w 1975827"/>
              <a:gd name="connsiteY9" fmla="*/ 620889 h 1843226"/>
              <a:gd name="connsiteX10" fmla="*/ 1716183 w 1975827"/>
              <a:gd name="connsiteY10" fmla="*/ 609600 h 1843226"/>
              <a:gd name="connsiteX11" fmla="*/ 1750050 w 1975827"/>
              <a:gd name="connsiteY11" fmla="*/ 587022 h 1843226"/>
              <a:gd name="connsiteX12" fmla="*/ 1783916 w 1975827"/>
              <a:gd name="connsiteY12" fmla="*/ 575733 h 1843226"/>
              <a:gd name="connsiteX13" fmla="*/ 1829072 w 1975827"/>
              <a:gd name="connsiteY13" fmla="*/ 474133 h 1843226"/>
              <a:gd name="connsiteX14" fmla="*/ 1840361 w 1975827"/>
              <a:gd name="connsiteY14" fmla="*/ 440267 h 1843226"/>
              <a:gd name="connsiteX15" fmla="*/ 1851650 w 1975827"/>
              <a:gd name="connsiteY15" fmla="*/ 248355 h 1843226"/>
              <a:gd name="connsiteX16" fmla="*/ 1862939 w 1975827"/>
              <a:gd name="connsiteY16" fmla="*/ 214489 h 1843226"/>
              <a:gd name="connsiteX17" fmla="*/ 1885516 w 1975827"/>
              <a:gd name="connsiteY17" fmla="*/ 101600 h 1843226"/>
              <a:gd name="connsiteX18" fmla="*/ 1964539 w 1975827"/>
              <a:gd name="connsiteY18" fmla="*/ 11289 h 1843226"/>
              <a:gd name="connsiteX19" fmla="*/ 1975827 w 1975827"/>
              <a:gd name="connsiteY19" fmla="*/ 0 h 1843226"/>
              <a:gd name="connsiteX0" fmla="*/ 180894 w 1975827"/>
              <a:gd name="connsiteY0" fmla="*/ 1284111 h 1843226"/>
              <a:gd name="connsiteX1" fmla="*/ 421298 w 1975827"/>
              <a:gd name="connsiteY1" fmla="*/ 1824567 h 1843226"/>
              <a:gd name="connsiteX2" fmla="*/ 959827 w 1975827"/>
              <a:gd name="connsiteY2" fmla="*/ 1648178 h 1843226"/>
              <a:gd name="connsiteX3" fmla="*/ 1151739 w 1975827"/>
              <a:gd name="connsiteY3" fmla="*/ 970844 h 1843226"/>
              <a:gd name="connsiteX4" fmla="*/ 914791 w 1975827"/>
              <a:gd name="connsiteY4" fmla="*/ 754239 h 1843226"/>
              <a:gd name="connsiteX5" fmla="*/ 1219472 w 1975827"/>
              <a:gd name="connsiteY5" fmla="*/ 609600 h 1843226"/>
              <a:gd name="connsiteX6" fmla="*/ 1253339 w 1975827"/>
              <a:gd name="connsiteY6" fmla="*/ 598311 h 1843226"/>
              <a:gd name="connsiteX7" fmla="*/ 1287205 w 1975827"/>
              <a:gd name="connsiteY7" fmla="*/ 575733 h 1843226"/>
              <a:gd name="connsiteX8" fmla="*/ 1422672 w 1975827"/>
              <a:gd name="connsiteY8" fmla="*/ 598311 h 1843226"/>
              <a:gd name="connsiteX9" fmla="*/ 1501694 w 1975827"/>
              <a:gd name="connsiteY9" fmla="*/ 620889 h 1843226"/>
              <a:gd name="connsiteX10" fmla="*/ 1716183 w 1975827"/>
              <a:gd name="connsiteY10" fmla="*/ 609600 h 1843226"/>
              <a:gd name="connsiteX11" fmla="*/ 1750050 w 1975827"/>
              <a:gd name="connsiteY11" fmla="*/ 587022 h 1843226"/>
              <a:gd name="connsiteX12" fmla="*/ 1783916 w 1975827"/>
              <a:gd name="connsiteY12" fmla="*/ 575733 h 1843226"/>
              <a:gd name="connsiteX13" fmla="*/ 1829072 w 1975827"/>
              <a:gd name="connsiteY13" fmla="*/ 474133 h 1843226"/>
              <a:gd name="connsiteX14" fmla="*/ 1840361 w 1975827"/>
              <a:gd name="connsiteY14" fmla="*/ 440267 h 1843226"/>
              <a:gd name="connsiteX15" fmla="*/ 1851650 w 1975827"/>
              <a:gd name="connsiteY15" fmla="*/ 248355 h 1843226"/>
              <a:gd name="connsiteX16" fmla="*/ 1862939 w 1975827"/>
              <a:gd name="connsiteY16" fmla="*/ 214489 h 1843226"/>
              <a:gd name="connsiteX17" fmla="*/ 1885516 w 1975827"/>
              <a:gd name="connsiteY17" fmla="*/ 101600 h 1843226"/>
              <a:gd name="connsiteX18" fmla="*/ 1964539 w 1975827"/>
              <a:gd name="connsiteY18" fmla="*/ 11289 h 1843226"/>
              <a:gd name="connsiteX19" fmla="*/ 1975827 w 1975827"/>
              <a:gd name="connsiteY19" fmla="*/ 0 h 1843226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219472 w 1975827"/>
              <a:gd name="connsiteY5" fmla="*/ 609600 h 1839911"/>
              <a:gd name="connsiteX6" fmla="*/ 1253339 w 1975827"/>
              <a:gd name="connsiteY6" fmla="*/ 598311 h 1839911"/>
              <a:gd name="connsiteX7" fmla="*/ 1287205 w 1975827"/>
              <a:gd name="connsiteY7" fmla="*/ 575733 h 1839911"/>
              <a:gd name="connsiteX8" fmla="*/ 1422672 w 1975827"/>
              <a:gd name="connsiteY8" fmla="*/ 598311 h 1839911"/>
              <a:gd name="connsiteX9" fmla="*/ 1501694 w 1975827"/>
              <a:gd name="connsiteY9" fmla="*/ 620889 h 1839911"/>
              <a:gd name="connsiteX10" fmla="*/ 1716183 w 1975827"/>
              <a:gd name="connsiteY10" fmla="*/ 609600 h 1839911"/>
              <a:gd name="connsiteX11" fmla="*/ 1750050 w 1975827"/>
              <a:gd name="connsiteY11" fmla="*/ 587022 h 1839911"/>
              <a:gd name="connsiteX12" fmla="*/ 1783916 w 1975827"/>
              <a:gd name="connsiteY12" fmla="*/ 575733 h 1839911"/>
              <a:gd name="connsiteX13" fmla="*/ 1829072 w 1975827"/>
              <a:gd name="connsiteY13" fmla="*/ 474133 h 1839911"/>
              <a:gd name="connsiteX14" fmla="*/ 1840361 w 1975827"/>
              <a:gd name="connsiteY14" fmla="*/ 440267 h 1839911"/>
              <a:gd name="connsiteX15" fmla="*/ 1851650 w 1975827"/>
              <a:gd name="connsiteY15" fmla="*/ 248355 h 1839911"/>
              <a:gd name="connsiteX16" fmla="*/ 1862939 w 1975827"/>
              <a:gd name="connsiteY16" fmla="*/ 214489 h 1839911"/>
              <a:gd name="connsiteX17" fmla="*/ 1885516 w 1975827"/>
              <a:gd name="connsiteY17" fmla="*/ 101600 h 1839911"/>
              <a:gd name="connsiteX18" fmla="*/ 1964539 w 1975827"/>
              <a:gd name="connsiteY18" fmla="*/ 11289 h 1839911"/>
              <a:gd name="connsiteX19" fmla="*/ 1975827 w 1975827"/>
              <a:gd name="connsiteY19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219472 w 1975827"/>
              <a:gd name="connsiteY5" fmla="*/ 609600 h 1839911"/>
              <a:gd name="connsiteX6" fmla="*/ 1287205 w 1975827"/>
              <a:gd name="connsiteY6" fmla="*/ 575733 h 1839911"/>
              <a:gd name="connsiteX7" fmla="*/ 1422672 w 1975827"/>
              <a:gd name="connsiteY7" fmla="*/ 598311 h 1839911"/>
              <a:gd name="connsiteX8" fmla="*/ 1501694 w 1975827"/>
              <a:gd name="connsiteY8" fmla="*/ 620889 h 1839911"/>
              <a:gd name="connsiteX9" fmla="*/ 1716183 w 1975827"/>
              <a:gd name="connsiteY9" fmla="*/ 609600 h 1839911"/>
              <a:gd name="connsiteX10" fmla="*/ 1750050 w 1975827"/>
              <a:gd name="connsiteY10" fmla="*/ 587022 h 1839911"/>
              <a:gd name="connsiteX11" fmla="*/ 1783916 w 1975827"/>
              <a:gd name="connsiteY11" fmla="*/ 575733 h 1839911"/>
              <a:gd name="connsiteX12" fmla="*/ 1829072 w 1975827"/>
              <a:gd name="connsiteY12" fmla="*/ 474133 h 1839911"/>
              <a:gd name="connsiteX13" fmla="*/ 1840361 w 1975827"/>
              <a:gd name="connsiteY13" fmla="*/ 440267 h 1839911"/>
              <a:gd name="connsiteX14" fmla="*/ 1851650 w 1975827"/>
              <a:gd name="connsiteY14" fmla="*/ 248355 h 1839911"/>
              <a:gd name="connsiteX15" fmla="*/ 1862939 w 1975827"/>
              <a:gd name="connsiteY15" fmla="*/ 214489 h 1839911"/>
              <a:gd name="connsiteX16" fmla="*/ 1885516 w 1975827"/>
              <a:gd name="connsiteY16" fmla="*/ 101600 h 1839911"/>
              <a:gd name="connsiteX17" fmla="*/ 1964539 w 1975827"/>
              <a:gd name="connsiteY17" fmla="*/ 11289 h 1839911"/>
              <a:gd name="connsiteX18" fmla="*/ 1975827 w 1975827"/>
              <a:gd name="connsiteY18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287205 w 1975827"/>
              <a:gd name="connsiteY6" fmla="*/ 575733 h 1839911"/>
              <a:gd name="connsiteX7" fmla="*/ 1422672 w 1975827"/>
              <a:gd name="connsiteY7" fmla="*/ 598311 h 1839911"/>
              <a:gd name="connsiteX8" fmla="*/ 1501694 w 1975827"/>
              <a:gd name="connsiteY8" fmla="*/ 620889 h 1839911"/>
              <a:gd name="connsiteX9" fmla="*/ 1716183 w 1975827"/>
              <a:gd name="connsiteY9" fmla="*/ 609600 h 1839911"/>
              <a:gd name="connsiteX10" fmla="*/ 1750050 w 1975827"/>
              <a:gd name="connsiteY10" fmla="*/ 587022 h 1839911"/>
              <a:gd name="connsiteX11" fmla="*/ 1783916 w 1975827"/>
              <a:gd name="connsiteY11" fmla="*/ 575733 h 1839911"/>
              <a:gd name="connsiteX12" fmla="*/ 1829072 w 1975827"/>
              <a:gd name="connsiteY12" fmla="*/ 474133 h 1839911"/>
              <a:gd name="connsiteX13" fmla="*/ 1840361 w 1975827"/>
              <a:gd name="connsiteY13" fmla="*/ 440267 h 1839911"/>
              <a:gd name="connsiteX14" fmla="*/ 1851650 w 1975827"/>
              <a:gd name="connsiteY14" fmla="*/ 248355 h 1839911"/>
              <a:gd name="connsiteX15" fmla="*/ 1862939 w 1975827"/>
              <a:gd name="connsiteY15" fmla="*/ 214489 h 1839911"/>
              <a:gd name="connsiteX16" fmla="*/ 1885516 w 1975827"/>
              <a:gd name="connsiteY16" fmla="*/ 101600 h 1839911"/>
              <a:gd name="connsiteX17" fmla="*/ 1964539 w 1975827"/>
              <a:gd name="connsiteY17" fmla="*/ 11289 h 1839911"/>
              <a:gd name="connsiteX18" fmla="*/ 1975827 w 1975827"/>
              <a:gd name="connsiteY18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287205 w 1975827"/>
              <a:gd name="connsiteY6" fmla="*/ 575733 h 1839911"/>
              <a:gd name="connsiteX7" fmla="*/ 1501694 w 1975827"/>
              <a:gd name="connsiteY7" fmla="*/ 620889 h 1839911"/>
              <a:gd name="connsiteX8" fmla="*/ 1716183 w 1975827"/>
              <a:gd name="connsiteY8" fmla="*/ 609600 h 1839911"/>
              <a:gd name="connsiteX9" fmla="*/ 1750050 w 1975827"/>
              <a:gd name="connsiteY9" fmla="*/ 587022 h 1839911"/>
              <a:gd name="connsiteX10" fmla="*/ 1783916 w 1975827"/>
              <a:gd name="connsiteY10" fmla="*/ 575733 h 1839911"/>
              <a:gd name="connsiteX11" fmla="*/ 1829072 w 1975827"/>
              <a:gd name="connsiteY11" fmla="*/ 474133 h 1839911"/>
              <a:gd name="connsiteX12" fmla="*/ 1840361 w 1975827"/>
              <a:gd name="connsiteY12" fmla="*/ 440267 h 1839911"/>
              <a:gd name="connsiteX13" fmla="*/ 1851650 w 1975827"/>
              <a:gd name="connsiteY13" fmla="*/ 248355 h 1839911"/>
              <a:gd name="connsiteX14" fmla="*/ 1862939 w 1975827"/>
              <a:gd name="connsiteY14" fmla="*/ 214489 h 1839911"/>
              <a:gd name="connsiteX15" fmla="*/ 1885516 w 1975827"/>
              <a:gd name="connsiteY15" fmla="*/ 101600 h 1839911"/>
              <a:gd name="connsiteX16" fmla="*/ 1964539 w 1975827"/>
              <a:gd name="connsiteY16" fmla="*/ 11289 h 1839911"/>
              <a:gd name="connsiteX17" fmla="*/ 1975827 w 1975827"/>
              <a:gd name="connsiteY17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283868 w 1975827"/>
              <a:gd name="connsiteY6" fmla="*/ 388408 h 1839911"/>
              <a:gd name="connsiteX7" fmla="*/ 1501694 w 1975827"/>
              <a:gd name="connsiteY7" fmla="*/ 620889 h 1839911"/>
              <a:gd name="connsiteX8" fmla="*/ 1716183 w 1975827"/>
              <a:gd name="connsiteY8" fmla="*/ 609600 h 1839911"/>
              <a:gd name="connsiteX9" fmla="*/ 1750050 w 1975827"/>
              <a:gd name="connsiteY9" fmla="*/ 587022 h 1839911"/>
              <a:gd name="connsiteX10" fmla="*/ 1783916 w 1975827"/>
              <a:gd name="connsiteY10" fmla="*/ 575733 h 1839911"/>
              <a:gd name="connsiteX11" fmla="*/ 1829072 w 1975827"/>
              <a:gd name="connsiteY11" fmla="*/ 474133 h 1839911"/>
              <a:gd name="connsiteX12" fmla="*/ 1840361 w 1975827"/>
              <a:gd name="connsiteY12" fmla="*/ 440267 h 1839911"/>
              <a:gd name="connsiteX13" fmla="*/ 1851650 w 1975827"/>
              <a:gd name="connsiteY13" fmla="*/ 248355 h 1839911"/>
              <a:gd name="connsiteX14" fmla="*/ 1862939 w 1975827"/>
              <a:gd name="connsiteY14" fmla="*/ 214489 h 1839911"/>
              <a:gd name="connsiteX15" fmla="*/ 1885516 w 1975827"/>
              <a:gd name="connsiteY15" fmla="*/ 101600 h 1839911"/>
              <a:gd name="connsiteX16" fmla="*/ 1964539 w 1975827"/>
              <a:gd name="connsiteY16" fmla="*/ 11289 h 1839911"/>
              <a:gd name="connsiteX17" fmla="*/ 1975827 w 1975827"/>
              <a:gd name="connsiteY17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283868 w 1975827"/>
              <a:gd name="connsiteY6" fmla="*/ 388408 h 1839911"/>
              <a:gd name="connsiteX7" fmla="*/ 1501694 w 1975827"/>
              <a:gd name="connsiteY7" fmla="*/ 620889 h 1839911"/>
              <a:gd name="connsiteX8" fmla="*/ 1716183 w 1975827"/>
              <a:gd name="connsiteY8" fmla="*/ 609600 h 1839911"/>
              <a:gd name="connsiteX9" fmla="*/ 1783916 w 1975827"/>
              <a:gd name="connsiteY9" fmla="*/ 575733 h 1839911"/>
              <a:gd name="connsiteX10" fmla="*/ 1829072 w 1975827"/>
              <a:gd name="connsiteY10" fmla="*/ 474133 h 1839911"/>
              <a:gd name="connsiteX11" fmla="*/ 1840361 w 1975827"/>
              <a:gd name="connsiteY11" fmla="*/ 440267 h 1839911"/>
              <a:gd name="connsiteX12" fmla="*/ 1851650 w 1975827"/>
              <a:gd name="connsiteY12" fmla="*/ 248355 h 1839911"/>
              <a:gd name="connsiteX13" fmla="*/ 1862939 w 1975827"/>
              <a:gd name="connsiteY13" fmla="*/ 214489 h 1839911"/>
              <a:gd name="connsiteX14" fmla="*/ 1885516 w 1975827"/>
              <a:gd name="connsiteY14" fmla="*/ 101600 h 1839911"/>
              <a:gd name="connsiteX15" fmla="*/ 1964539 w 1975827"/>
              <a:gd name="connsiteY15" fmla="*/ 11289 h 1839911"/>
              <a:gd name="connsiteX16" fmla="*/ 1975827 w 1975827"/>
              <a:gd name="connsiteY16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283868 w 1975827"/>
              <a:gd name="connsiteY6" fmla="*/ 388408 h 1839911"/>
              <a:gd name="connsiteX7" fmla="*/ 1716183 w 1975827"/>
              <a:gd name="connsiteY7" fmla="*/ 609600 h 1839911"/>
              <a:gd name="connsiteX8" fmla="*/ 1783916 w 1975827"/>
              <a:gd name="connsiteY8" fmla="*/ 575733 h 1839911"/>
              <a:gd name="connsiteX9" fmla="*/ 1829072 w 1975827"/>
              <a:gd name="connsiteY9" fmla="*/ 474133 h 1839911"/>
              <a:gd name="connsiteX10" fmla="*/ 1840361 w 1975827"/>
              <a:gd name="connsiteY10" fmla="*/ 440267 h 1839911"/>
              <a:gd name="connsiteX11" fmla="*/ 1851650 w 1975827"/>
              <a:gd name="connsiteY11" fmla="*/ 248355 h 1839911"/>
              <a:gd name="connsiteX12" fmla="*/ 1862939 w 1975827"/>
              <a:gd name="connsiteY12" fmla="*/ 214489 h 1839911"/>
              <a:gd name="connsiteX13" fmla="*/ 1885516 w 1975827"/>
              <a:gd name="connsiteY13" fmla="*/ 101600 h 1839911"/>
              <a:gd name="connsiteX14" fmla="*/ 1964539 w 1975827"/>
              <a:gd name="connsiteY14" fmla="*/ 11289 h 1839911"/>
              <a:gd name="connsiteX15" fmla="*/ 1975827 w 1975827"/>
              <a:gd name="connsiteY15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283868 w 1975827"/>
              <a:gd name="connsiteY6" fmla="*/ 388408 h 1839911"/>
              <a:gd name="connsiteX7" fmla="*/ 1515945 w 1975827"/>
              <a:gd name="connsiteY7" fmla="*/ 720725 h 1839911"/>
              <a:gd name="connsiteX8" fmla="*/ 1783916 w 1975827"/>
              <a:gd name="connsiteY8" fmla="*/ 575733 h 1839911"/>
              <a:gd name="connsiteX9" fmla="*/ 1829072 w 1975827"/>
              <a:gd name="connsiteY9" fmla="*/ 474133 h 1839911"/>
              <a:gd name="connsiteX10" fmla="*/ 1840361 w 1975827"/>
              <a:gd name="connsiteY10" fmla="*/ 440267 h 1839911"/>
              <a:gd name="connsiteX11" fmla="*/ 1851650 w 1975827"/>
              <a:gd name="connsiteY11" fmla="*/ 248355 h 1839911"/>
              <a:gd name="connsiteX12" fmla="*/ 1862939 w 1975827"/>
              <a:gd name="connsiteY12" fmla="*/ 214489 h 1839911"/>
              <a:gd name="connsiteX13" fmla="*/ 1885516 w 1975827"/>
              <a:gd name="connsiteY13" fmla="*/ 101600 h 1839911"/>
              <a:gd name="connsiteX14" fmla="*/ 1964539 w 1975827"/>
              <a:gd name="connsiteY14" fmla="*/ 11289 h 1839911"/>
              <a:gd name="connsiteX15" fmla="*/ 1975827 w 1975827"/>
              <a:gd name="connsiteY15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283868 w 1975827"/>
              <a:gd name="connsiteY6" fmla="*/ 388408 h 1839911"/>
              <a:gd name="connsiteX7" fmla="*/ 1515945 w 1975827"/>
              <a:gd name="connsiteY7" fmla="*/ 720725 h 1839911"/>
              <a:gd name="connsiteX8" fmla="*/ 1829072 w 1975827"/>
              <a:gd name="connsiteY8" fmla="*/ 474133 h 1839911"/>
              <a:gd name="connsiteX9" fmla="*/ 1840361 w 1975827"/>
              <a:gd name="connsiteY9" fmla="*/ 440267 h 1839911"/>
              <a:gd name="connsiteX10" fmla="*/ 1851650 w 1975827"/>
              <a:gd name="connsiteY10" fmla="*/ 248355 h 1839911"/>
              <a:gd name="connsiteX11" fmla="*/ 1862939 w 1975827"/>
              <a:gd name="connsiteY11" fmla="*/ 214489 h 1839911"/>
              <a:gd name="connsiteX12" fmla="*/ 1885516 w 1975827"/>
              <a:gd name="connsiteY12" fmla="*/ 101600 h 1839911"/>
              <a:gd name="connsiteX13" fmla="*/ 1964539 w 1975827"/>
              <a:gd name="connsiteY13" fmla="*/ 11289 h 1839911"/>
              <a:gd name="connsiteX14" fmla="*/ 1975827 w 1975827"/>
              <a:gd name="connsiteY14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515945 w 1975827"/>
              <a:gd name="connsiteY6" fmla="*/ 720725 h 1839911"/>
              <a:gd name="connsiteX7" fmla="*/ 1829072 w 1975827"/>
              <a:gd name="connsiteY7" fmla="*/ 474133 h 1839911"/>
              <a:gd name="connsiteX8" fmla="*/ 1840361 w 1975827"/>
              <a:gd name="connsiteY8" fmla="*/ 440267 h 1839911"/>
              <a:gd name="connsiteX9" fmla="*/ 1851650 w 1975827"/>
              <a:gd name="connsiteY9" fmla="*/ 248355 h 1839911"/>
              <a:gd name="connsiteX10" fmla="*/ 1862939 w 1975827"/>
              <a:gd name="connsiteY10" fmla="*/ 214489 h 1839911"/>
              <a:gd name="connsiteX11" fmla="*/ 1885516 w 1975827"/>
              <a:gd name="connsiteY11" fmla="*/ 101600 h 1839911"/>
              <a:gd name="connsiteX12" fmla="*/ 1964539 w 1975827"/>
              <a:gd name="connsiteY12" fmla="*/ 11289 h 1839911"/>
              <a:gd name="connsiteX13" fmla="*/ 1975827 w 1975827"/>
              <a:gd name="connsiteY13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515945 w 1975827"/>
              <a:gd name="connsiteY6" fmla="*/ 720725 h 1839911"/>
              <a:gd name="connsiteX7" fmla="*/ 1829072 w 1975827"/>
              <a:gd name="connsiteY7" fmla="*/ 474133 h 1839911"/>
              <a:gd name="connsiteX8" fmla="*/ 1851650 w 1975827"/>
              <a:gd name="connsiteY8" fmla="*/ 248355 h 1839911"/>
              <a:gd name="connsiteX9" fmla="*/ 1862939 w 1975827"/>
              <a:gd name="connsiteY9" fmla="*/ 214489 h 1839911"/>
              <a:gd name="connsiteX10" fmla="*/ 1885516 w 1975827"/>
              <a:gd name="connsiteY10" fmla="*/ 101600 h 1839911"/>
              <a:gd name="connsiteX11" fmla="*/ 1964539 w 1975827"/>
              <a:gd name="connsiteY11" fmla="*/ 11289 h 1839911"/>
              <a:gd name="connsiteX12" fmla="*/ 1975827 w 1975827"/>
              <a:gd name="connsiteY12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515945 w 1975827"/>
              <a:gd name="connsiteY6" fmla="*/ 720725 h 1839911"/>
              <a:gd name="connsiteX7" fmla="*/ 1785687 w 1975827"/>
              <a:gd name="connsiteY7" fmla="*/ 613833 h 1839911"/>
              <a:gd name="connsiteX8" fmla="*/ 1851650 w 1975827"/>
              <a:gd name="connsiteY8" fmla="*/ 248355 h 1839911"/>
              <a:gd name="connsiteX9" fmla="*/ 1862939 w 1975827"/>
              <a:gd name="connsiteY9" fmla="*/ 214489 h 1839911"/>
              <a:gd name="connsiteX10" fmla="*/ 1885516 w 1975827"/>
              <a:gd name="connsiteY10" fmla="*/ 101600 h 1839911"/>
              <a:gd name="connsiteX11" fmla="*/ 1964539 w 1975827"/>
              <a:gd name="connsiteY11" fmla="*/ 11289 h 1839911"/>
              <a:gd name="connsiteX12" fmla="*/ 1975827 w 1975827"/>
              <a:gd name="connsiteY12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515945 w 1975827"/>
              <a:gd name="connsiteY6" fmla="*/ 720725 h 1839911"/>
              <a:gd name="connsiteX7" fmla="*/ 1785687 w 1975827"/>
              <a:gd name="connsiteY7" fmla="*/ 613833 h 1839911"/>
              <a:gd name="connsiteX8" fmla="*/ 1862939 w 1975827"/>
              <a:gd name="connsiteY8" fmla="*/ 214489 h 1839911"/>
              <a:gd name="connsiteX9" fmla="*/ 1885516 w 1975827"/>
              <a:gd name="connsiteY9" fmla="*/ 101600 h 1839911"/>
              <a:gd name="connsiteX10" fmla="*/ 1964539 w 1975827"/>
              <a:gd name="connsiteY10" fmla="*/ 11289 h 1839911"/>
              <a:gd name="connsiteX11" fmla="*/ 1975827 w 1975827"/>
              <a:gd name="connsiteY11" fmla="*/ 0 h 1839911"/>
              <a:gd name="connsiteX0" fmla="*/ 180894 w 1975827"/>
              <a:gd name="connsiteY0" fmla="*/ 1284111 h 1839911"/>
              <a:gd name="connsiteX1" fmla="*/ 421298 w 1975827"/>
              <a:gd name="connsiteY1" fmla="*/ 1824567 h 1839911"/>
              <a:gd name="connsiteX2" fmla="*/ 959827 w 1975827"/>
              <a:gd name="connsiteY2" fmla="*/ 1648178 h 1839911"/>
              <a:gd name="connsiteX3" fmla="*/ 1161751 w 1975827"/>
              <a:gd name="connsiteY3" fmla="*/ 1193094 h 1839911"/>
              <a:gd name="connsiteX4" fmla="*/ 914791 w 1975827"/>
              <a:gd name="connsiteY4" fmla="*/ 754239 h 1839911"/>
              <a:gd name="connsiteX5" fmla="*/ 1022572 w 1975827"/>
              <a:gd name="connsiteY5" fmla="*/ 514350 h 1839911"/>
              <a:gd name="connsiteX6" fmla="*/ 1515945 w 1975827"/>
              <a:gd name="connsiteY6" fmla="*/ 720725 h 1839911"/>
              <a:gd name="connsiteX7" fmla="*/ 1785687 w 1975827"/>
              <a:gd name="connsiteY7" fmla="*/ 613833 h 1839911"/>
              <a:gd name="connsiteX8" fmla="*/ 1885516 w 1975827"/>
              <a:gd name="connsiteY8" fmla="*/ 101600 h 1839911"/>
              <a:gd name="connsiteX9" fmla="*/ 1964539 w 1975827"/>
              <a:gd name="connsiteY9" fmla="*/ 11289 h 1839911"/>
              <a:gd name="connsiteX10" fmla="*/ 1975827 w 1975827"/>
              <a:gd name="connsiteY10" fmla="*/ 0 h 1839911"/>
              <a:gd name="connsiteX0" fmla="*/ 180894 w 1981124"/>
              <a:gd name="connsiteY0" fmla="*/ 1320491 h 1876291"/>
              <a:gd name="connsiteX1" fmla="*/ 421298 w 1981124"/>
              <a:gd name="connsiteY1" fmla="*/ 1860947 h 1876291"/>
              <a:gd name="connsiteX2" fmla="*/ 959827 w 1981124"/>
              <a:gd name="connsiteY2" fmla="*/ 1684558 h 1876291"/>
              <a:gd name="connsiteX3" fmla="*/ 1161751 w 1981124"/>
              <a:gd name="connsiteY3" fmla="*/ 1229474 h 1876291"/>
              <a:gd name="connsiteX4" fmla="*/ 914791 w 1981124"/>
              <a:gd name="connsiteY4" fmla="*/ 790619 h 1876291"/>
              <a:gd name="connsiteX5" fmla="*/ 1022572 w 1981124"/>
              <a:gd name="connsiteY5" fmla="*/ 550730 h 1876291"/>
              <a:gd name="connsiteX6" fmla="*/ 1515945 w 1981124"/>
              <a:gd name="connsiteY6" fmla="*/ 757105 h 1876291"/>
              <a:gd name="connsiteX7" fmla="*/ 1785687 w 1981124"/>
              <a:gd name="connsiteY7" fmla="*/ 650213 h 1876291"/>
              <a:gd name="connsiteX8" fmla="*/ 1964539 w 1981124"/>
              <a:gd name="connsiteY8" fmla="*/ 47669 h 1876291"/>
              <a:gd name="connsiteX9" fmla="*/ 1975827 w 1981124"/>
              <a:gd name="connsiteY9" fmla="*/ 36380 h 1876291"/>
              <a:gd name="connsiteX0" fmla="*/ 180894 w 2072609"/>
              <a:gd name="connsiteY0" fmla="*/ 1329377 h 1885177"/>
              <a:gd name="connsiteX1" fmla="*/ 421298 w 2072609"/>
              <a:gd name="connsiteY1" fmla="*/ 1869833 h 1885177"/>
              <a:gd name="connsiteX2" fmla="*/ 959827 w 2072609"/>
              <a:gd name="connsiteY2" fmla="*/ 1693444 h 1885177"/>
              <a:gd name="connsiteX3" fmla="*/ 1161751 w 2072609"/>
              <a:gd name="connsiteY3" fmla="*/ 1238360 h 1885177"/>
              <a:gd name="connsiteX4" fmla="*/ 914791 w 2072609"/>
              <a:gd name="connsiteY4" fmla="*/ 799505 h 1885177"/>
              <a:gd name="connsiteX5" fmla="*/ 1022572 w 2072609"/>
              <a:gd name="connsiteY5" fmla="*/ 559616 h 1885177"/>
              <a:gd name="connsiteX6" fmla="*/ 1515945 w 2072609"/>
              <a:gd name="connsiteY6" fmla="*/ 765991 h 1885177"/>
              <a:gd name="connsiteX7" fmla="*/ 1785687 w 2072609"/>
              <a:gd name="connsiteY7" fmla="*/ 659099 h 1885177"/>
              <a:gd name="connsiteX8" fmla="*/ 1964539 w 2072609"/>
              <a:gd name="connsiteY8" fmla="*/ 56555 h 1885177"/>
              <a:gd name="connsiteX9" fmla="*/ 2072609 w 2072609"/>
              <a:gd name="connsiteY9" fmla="*/ 23041 h 1885177"/>
              <a:gd name="connsiteX0" fmla="*/ 180894 w 2072609"/>
              <a:gd name="connsiteY0" fmla="*/ 1306336 h 1862136"/>
              <a:gd name="connsiteX1" fmla="*/ 421298 w 2072609"/>
              <a:gd name="connsiteY1" fmla="*/ 1846792 h 1862136"/>
              <a:gd name="connsiteX2" fmla="*/ 959827 w 2072609"/>
              <a:gd name="connsiteY2" fmla="*/ 1670403 h 1862136"/>
              <a:gd name="connsiteX3" fmla="*/ 1161751 w 2072609"/>
              <a:gd name="connsiteY3" fmla="*/ 1215319 h 1862136"/>
              <a:gd name="connsiteX4" fmla="*/ 914791 w 2072609"/>
              <a:gd name="connsiteY4" fmla="*/ 776464 h 1862136"/>
              <a:gd name="connsiteX5" fmla="*/ 1022572 w 2072609"/>
              <a:gd name="connsiteY5" fmla="*/ 536575 h 1862136"/>
              <a:gd name="connsiteX6" fmla="*/ 1515945 w 2072609"/>
              <a:gd name="connsiteY6" fmla="*/ 742950 h 1862136"/>
              <a:gd name="connsiteX7" fmla="*/ 1785687 w 2072609"/>
              <a:gd name="connsiteY7" fmla="*/ 636058 h 1862136"/>
              <a:gd name="connsiteX8" fmla="*/ 2072609 w 2072609"/>
              <a:gd name="connsiteY8" fmla="*/ 0 h 1862136"/>
              <a:gd name="connsiteX0" fmla="*/ 180894 w 2072609"/>
              <a:gd name="connsiteY0" fmla="*/ 1306336 h 1862136"/>
              <a:gd name="connsiteX1" fmla="*/ 421298 w 2072609"/>
              <a:gd name="connsiteY1" fmla="*/ 1846792 h 1862136"/>
              <a:gd name="connsiteX2" fmla="*/ 959827 w 2072609"/>
              <a:gd name="connsiteY2" fmla="*/ 1670403 h 1862136"/>
              <a:gd name="connsiteX3" fmla="*/ 1161751 w 2072609"/>
              <a:gd name="connsiteY3" fmla="*/ 1215319 h 1862136"/>
              <a:gd name="connsiteX4" fmla="*/ 914791 w 2072609"/>
              <a:gd name="connsiteY4" fmla="*/ 776464 h 1862136"/>
              <a:gd name="connsiteX5" fmla="*/ 1022572 w 2072609"/>
              <a:gd name="connsiteY5" fmla="*/ 536575 h 1862136"/>
              <a:gd name="connsiteX6" fmla="*/ 1515945 w 2072609"/>
              <a:gd name="connsiteY6" fmla="*/ 742950 h 1862136"/>
              <a:gd name="connsiteX7" fmla="*/ 1785687 w 2072609"/>
              <a:gd name="connsiteY7" fmla="*/ 636058 h 1862136"/>
              <a:gd name="connsiteX8" fmla="*/ 2072609 w 2072609"/>
              <a:gd name="connsiteY8" fmla="*/ 0 h 1862136"/>
              <a:gd name="connsiteX0" fmla="*/ 180894 w 1915756"/>
              <a:gd name="connsiteY0" fmla="*/ 1220611 h 1776411"/>
              <a:gd name="connsiteX1" fmla="*/ 421298 w 1915756"/>
              <a:gd name="connsiteY1" fmla="*/ 1761067 h 1776411"/>
              <a:gd name="connsiteX2" fmla="*/ 959827 w 1915756"/>
              <a:gd name="connsiteY2" fmla="*/ 1584678 h 1776411"/>
              <a:gd name="connsiteX3" fmla="*/ 1161751 w 1915756"/>
              <a:gd name="connsiteY3" fmla="*/ 1129594 h 1776411"/>
              <a:gd name="connsiteX4" fmla="*/ 914791 w 1915756"/>
              <a:gd name="connsiteY4" fmla="*/ 690739 h 1776411"/>
              <a:gd name="connsiteX5" fmla="*/ 1022572 w 1915756"/>
              <a:gd name="connsiteY5" fmla="*/ 450850 h 1776411"/>
              <a:gd name="connsiteX6" fmla="*/ 1515945 w 1915756"/>
              <a:gd name="connsiteY6" fmla="*/ 657225 h 1776411"/>
              <a:gd name="connsiteX7" fmla="*/ 1785687 w 1915756"/>
              <a:gd name="connsiteY7" fmla="*/ 550333 h 1776411"/>
              <a:gd name="connsiteX8" fmla="*/ 1915756 w 1915756"/>
              <a:gd name="connsiteY8" fmla="*/ 0 h 1776411"/>
              <a:gd name="connsiteX0" fmla="*/ 184909 w 1919771"/>
              <a:gd name="connsiteY0" fmla="*/ 1220611 h 1793026"/>
              <a:gd name="connsiteX1" fmla="*/ 425313 w 1919771"/>
              <a:gd name="connsiteY1" fmla="*/ 1761067 h 1793026"/>
              <a:gd name="connsiteX2" fmla="*/ 963842 w 1919771"/>
              <a:gd name="connsiteY2" fmla="*/ 1584678 h 1793026"/>
              <a:gd name="connsiteX3" fmla="*/ 1165766 w 1919771"/>
              <a:gd name="connsiteY3" fmla="*/ 1129594 h 1793026"/>
              <a:gd name="connsiteX4" fmla="*/ 918806 w 1919771"/>
              <a:gd name="connsiteY4" fmla="*/ 690739 h 1793026"/>
              <a:gd name="connsiteX5" fmla="*/ 1026587 w 1919771"/>
              <a:gd name="connsiteY5" fmla="*/ 450850 h 1793026"/>
              <a:gd name="connsiteX6" fmla="*/ 1519960 w 1919771"/>
              <a:gd name="connsiteY6" fmla="*/ 657225 h 1793026"/>
              <a:gd name="connsiteX7" fmla="*/ 1789702 w 1919771"/>
              <a:gd name="connsiteY7" fmla="*/ 550333 h 1793026"/>
              <a:gd name="connsiteX8" fmla="*/ 1919771 w 1919771"/>
              <a:gd name="connsiteY8" fmla="*/ 0 h 1793026"/>
              <a:gd name="connsiteX0" fmla="*/ 0 w 1734862"/>
              <a:gd name="connsiteY0" fmla="*/ 1220611 h 1585227"/>
              <a:gd name="connsiteX1" fmla="*/ 778933 w 1734862"/>
              <a:gd name="connsiteY1" fmla="*/ 1584678 h 1585227"/>
              <a:gd name="connsiteX2" fmla="*/ 980857 w 1734862"/>
              <a:gd name="connsiteY2" fmla="*/ 1129594 h 1585227"/>
              <a:gd name="connsiteX3" fmla="*/ 733897 w 1734862"/>
              <a:gd name="connsiteY3" fmla="*/ 690739 h 1585227"/>
              <a:gd name="connsiteX4" fmla="*/ 841678 w 1734862"/>
              <a:gd name="connsiteY4" fmla="*/ 450850 h 1585227"/>
              <a:gd name="connsiteX5" fmla="*/ 1335051 w 1734862"/>
              <a:gd name="connsiteY5" fmla="*/ 657225 h 1585227"/>
              <a:gd name="connsiteX6" fmla="*/ 1604793 w 1734862"/>
              <a:gd name="connsiteY6" fmla="*/ 550333 h 1585227"/>
              <a:gd name="connsiteX7" fmla="*/ 1734862 w 1734862"/>
              <a:gd name="connsiteY7" fmla="*/ 0 h 1585227"/>
              <a:gd name="connsiteX0" fmla="*/ 133502 w 1868364"/>
              <a:gd name="connsiteY0" fmla="*/ 1220611 h 1585302"/>
              <a:gd name="connsiteX1" fmla="*/ 912435 w 1868364"/>
              <a:gd name="connsiteY1" fmla="*/ 1584678 h 1585302"/>
              <a:gd name="connsiteX2" fmla="*/ 1114359 w 1868364"/>
              <a:gd name="connsiteY2" fmla="*/ 1129594 h 1585302"/>
              <a:gd name="connsiteX3" fmla="*/ 867399 w 1868364"/>
              <a:gd name="connsiteY3" fmla="*/ 690739 h 1585302"/>
              <a:gd name="connsiteX4" fmla="*/ 975180 w 1868364"/>
              <a:gd name="connsiteY4" fmla="*/ 450850 h 1585302"/>
              <a:gd name="connsiteX5" fmla="*/ 1468553 w 1868364"/>
              <a:gd name="connsiteY5" fmla="*/ 657225 h 1585302"/>
              <a:gd name="connsiteX6" fmla="*/ 1738295 w 1868364"/>
              <a:gd name="connsiteY6" fmla="*/ 550333 h 1585302"/>
              <a:gd name="connsiteX7" fmla="*/ 1868364 w 1868364"/>
              <a:gd name="connsiteY7" fmla="*/ 0 h 1585302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923538 w 1924503"/>
              <a:gd name="connsiteY3" fmla="*/ 690739 h 1767209"/>
              <a:gd name="connsiteX4" fmla="*/ 1031319 w 1924503"/>
              <a:gd name="connsiteY4" fmla="*/ 450850 h 1767209"/>
              <a:gd name="connsiteX5" fmla="*/ 1524692 w 1924503"/>
              <a:gd name="connsiteY5" fmla="*/ 657225 h 1767209"/>
              <a:gd name="connsiteX6" fmla="*/ 1794434 w 1924503"/>
              <a:gd name="connsiteY6" fmla="*/ 550333 h 1767209"/>
              <a:gd name="connsiteX7" fmla="*/ 1924503 w 1924503"/>
              <a:gd name="connsiteY7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923538 w 1924503"/>
              <a:gd name="connsiteY3" fmla="*/ 690739 h 1767209"/>
              <a:gd name="connsiteX4" fmla="*/ 1031319 w 1924503"/>
              <a:gd name="connsiteY4" fmla="*/ 450850 h 1767209"/>
              <a:gd name="connsiteX5" fmla="*/ 1794434 w 1924503"/>
              <a:gd name="connsiteY5" fmla="*/ 550333 h 1767209"/>
              <a:gd name="connsiteX6" fmla="*/ 1924503 w 1924503"/>
              <a:gd name="connsiteY6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923538 w 1924503"/>
              <a:gd name="connsiteY3" fmla="*/ 690739 h 1767209"/>
              <a:gd name="connsiteX4" fmla="*/ 1031319 w 1924503"/>
              <a:gd name="connsiteY4" fmla="*/ 450850 h 1767209"/>
              <a:gd name="connsiteX5" fmla="*/ 1794434 w 1924503"/>
              <a:gd name="connsiteY5" fmla="*/ 550333 h 1767209"/>
              <a:gd name="connsiteX6" fmla="*/ 1924503 w 1924503"/>
              <a:gd name="connsiteY6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1031319 w 1924503"/>
              <a:gd name="connsiteY3" fmla="*/ 450850 h 1767209"/>
              <a:gd name="connsiteX4" fmla="*/ 1794434 w 1924503"/>
              <a:gd name="connsiteY4" fmla="*/ 550333 h 1767209"/>
              <a:gd name="connsiteX5" fmla="*/ 1924503 w 1924503"/>
              <a:gd name="connsiteY5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1031319 w 1924503"/>
              <a:gd name="connsiteY3" fmla="*/ 450850 h 1767209"/>
              <a:gd name="connsiteX4" fmla="*/ 1794434 w 1924503"/>
              <a:gd name="connsiteY4" fmla="*/ 550333 h 1767209"/>
              <a:gd name="connsiteX5" fmla="*/ 1924503 w 1924503"/>
              <a:gd name="connsiteY5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1031319 w 1924503"/>
              <a:gd name="connsiteY3" fmla="*/ 450850 h 1767209"/>
              <a:gd name="connsiteX4" fmla="*/ 1794434 w 1924503"/>
              <a:gd name="connsiteY4" fmla="*/ 550333 h 1767209"/>
              <a:gd name="connsiteX5" fmla="*/ 1924503 w 1924503"/>
              <a:gd name="connsiteY5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977922 w 1924503"/>
              <a:gd name="connsiteY3" fmla="*/ 450850 h 1767209"/>
              <a:gd name="connsiteX4" fmla="*/ 1794434 w 1924503"/>
              <a:gd name="connsiteY4" fmla="*/ 550333 h 1767209"/>
              <a:gd name="connsiteX5" fmla="*/ 1924503 w 1924503"/>
              <a:gd name="connsiteY5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977922 w 1924503"/>
              <a:gd name="connsiteY3" fmla="*/ 450850 h 1767209"/>
              <a:gd name="connsiteX4" fmla="*/ 1794434 w 1924503"/>
              <a:gd name="connsiteY4" fmla="*/ 550333 h 1767209"/>
              <a:gd name="connsiteX5" fmla="*/ 1924503 w 1924503"/>
              <a:gd name="connsiteY5" fmla="*/ 0 h 1767209"/>
              <a:gd name="connsiteX0" fmla="*/ 189641 w 1924503"/>
              <a:gd name="connsiteY0" fmla="*/ 1220611 h 1767209"/>
              <a:gd name="connsiteX1" fmla="*/ 968574 w 1924503"/>
              <a:gd name="connsiteY1" fmla="*/ 1584678 h 1767209"/>
              <a:gd name="connsiteX2" fmla="*/ 1170498 w 1924503"/>
              <a:gd name="connsiteY2" fmla="*/ 1129594 h 1767209"/>
              <a:gd name="connsiteX3" fmla="*/ 977922 w 1924503"/>
              <a:gd name="connsiteY3" fmla="*/ 450850 h 1767209"/>
              <a:gd name="connsiteX4" fmla="*/ 1794434 w 1924503"/>
              <a:gd name="connsiteY4" fmla="*/ 550333 h 1767209"/>
              <a:gd name="connsiteX5" fmla="*/ 1924503 w 1924503"/>
              <a:gd name="connsiteY5" fmla="*/ 0 h 1767209"/>
              <a:gd name="connsiteX0" fmla="*/ 130911 w 1865773"/>
              <a:gd name="connsiteY0" fmla="*/ 1220611 h 1610887"/>
              <a:gd name="connsiteX1" fmla="*/ 909844 w 1865773"/>
              <a:gd name="connsiteY1" fmla="*/ 1584678 h 1610887"/>
              <a:gd name="connsiteX2" fmla="*/ 919192 w 1865773"/>
              <a:gd name="connsiteY2" fmla="*/ 450850 h 1610887"/>
              <a:gd name="connsiteX3" fmla="*/ 1735704 w 1865773"/>
              <a:gd name="connsiteY3" fmla="*/ 550333 h 1610887"/>
              <a:gd name="connsiteX4" fmla="*/ 1865773 w 1865773"/>
              <a:gd name="connsiteY4" fmla="*/ 0 h 1610887"/>
              <a:gd name="connsiteX0" fmla="*/ 211213 w 1946075"/>
              <a:gd name="connsiteY0" fmla="*/ 1220611 h 1781464"/>
              <a:gd name="connsiteX1" fmla="*/ 990146 w 1946075"/>
              <a:gd name="connsiteY1" fmla="*/ 1584678 h 1781464"/>
              <a:gd name="connsiteX2" fmla="*/ 999494 w 1946075"/>
              <a:gd name="connsiteY2" fmla="*/ 450850 h 1781464"/>
              <a:gd name="connsiteX3" fmla="*/ 1816006 w 1946075"/>
              <a:gd name="connsiteY3" fmla="*/ 550333 h 1781464"/>
              <a:gd name="connsiteX4" fmla="*/ 1946075 w 1946075"/>
              <a:gd name="connsiteY4" fmla="*/ 0 h 1781464"/>
              <a:gd name="connsiteX0" fmla="*/ 211213 w 1946075"/>
              <a:gd name="connsiteY0" fmla="*/ 1220611 h 1781464"/>
              <a:gd name="connsiteX1" fmla="*/ 990146 w 1946075"/>
              <a:gd name="connsiteY1" fmla="*/ 1584678 h 1781464"/>
              <a:gd name="connsiteX2" fmla="*/ 999494 w 1946075"/>
              <a:gd name="connsiteY2" fmla="*/ 450850 h 1781464"/>
              <a:gd name="connsiteX3" fmla="*/ 1699201 w 1946075"/>
              <a:gd name="connsiteY3" fmla="*/ 724958 h 1781464"/>
              <a:gd name="connsiteX4" fmla="*/ 1946075 w 1946075"/>
              <a:gd name="connsiteY4" fmla="*/ 0 h 1781464"/>
              <a:gd name="connsiteX0" fmla="*/ 211213 w 1946075"/>
              <a:gd name="connsiteY0" fmla="*/ 1220611 h 1781464"/>
              <a:gd name="connsiteX1" fmla="*/ 990146 w 1946075"/>
              <a:gd name="connsiteY1" fmla="*/ 1584678 h 1781464"/>
              <a:gd name="connsiteX2" fmla="*/ 999494 w 1946075"/>
              <a:gd name="connsiteY2" fmla="*/ 450850 h 1781464"/>
              <a:gd name="connsiteX3" fmla="*/ 1699201 w 1946075"/>
              <a:gd name="connsiteY3" fmla="*/ 724958 h 1781464"/>
              <a:gd name="connsiteX4" fmla="*/ 1946075 w 1946075"/>
              <a:gd name="connsiteY4" fmla="*/ 0 h 1781464"/>
              <a:gd name="connsiteX0" fmla="*/ 211213 w 1946075"/>
              <a:gd name="connsiteY0" fmla="*/ 1220611 h 1781464"/>
              <a:gd name="connsiteX1" fmla="*/ 990146 w 1946075"/>
              <a:gd name="connsiteY1" fmla="*/ 1584678 h 1781464"/>
              <a:gd name="connsiteX2" fmla="*/ 999494 w 1946075"/>
              <a:gd name="connsiteY2" fmla="*/ 450850 h 1781464"/>
              <a:gd name="connsiteX3" fmla="*/ 1699201 w 1946075"/>
              <a:gd name="connsiteY3" fmla="*/ 724958 h 1781464"/>
              <a:gd name="connsiteX4" fmla="*/ 1946075 w 1946075"/>
              <a:gd name="connsiteY4" fmla="*/ 0 h 1781464"/>
              <a:gd name="connsiteX0" fmla="*/ 211213 w 1946075"/>
              <a:gd name="connsiteY0" fmla="*/ 1220611 h 1781464"/>
              <a:gd name="connsiteX1" fmla="*/ 990146 w 1946075"/>
              <a:gd name="connsiteY1" fmla="*/ 1584678 h 1781464"/>
              <a:gd name="connsiteX2" fmla="*/ 999494 w 1946075"/>
              <a:gd name="connsiteY2" fmla="*/ 450850 h 1781464"/>
              <a:gd name="connsiteX3" fmla="*/ 1699201 w 1946075"/>
              <a:gd name="connsiteY3" fmla="*/ 724958 h 1781464"/>
              <a:gd name="connsiteX4" fmla="*/ 1946075 w 1946075"/>
              <a:gd name="connsiteY4" fmla="*/ 0 h 1781464"/>
              <a:gd name="connsiteX0" fmla="*/ 211213 w 1946075"/>
              <a:gd name="connsiteY0" fmla="*/ 1220611 h 1781464"/>
              <a:gd name="connsiteX1" fmla="*/ 990146 w 1946075"/>
              <a:gd name="connsiteY1" fmla="*/ 1584678 h 1781464"/>
              <a:gd name="connsiteX2" fmla="*/ 999494 w 1946075"/>
              <a:gd name="connsiteY2" fmla="*/ 450850 h 1781464"/>
              <a:gd name="connsiteX3" fmla="*/ 1699201 w 1946075"/>
              <a:gd name="connsiteY3" fmla="*/ 724958 h 1781464"/>
              <a:gd name="connsiteX4" fmla="*/ 1946075 w 1946075"/>
              <a:gd name="connsiteY4" fmla="*/ 0 h 1781464"/>
              <a:gd name="connsiteX0" fmla="*/ 131870 w 1866732"/>
              <a:gd name="connsiteY0" fmla="*/ 1220611 h 1602526"/>
              <a:gd name="connsiteX1" fmla="*/ 910803 w 1866732"/>
              <a:gd name="connsiteY1" fmla="*/ 1584678 h 1602526"/>
              <a:gd name="connsiteX2" fmla="*/ 992237 w 1866732"/>
              <a:gd name="connsiteY2" fmla="*/ 618490 h 1602526"/>
              <a:gd name="connsiteX3" fmla="*/ 1619858 w 1866732"/>
              <a:gd name="connsiteY3" fmla="*/ 724958 h 1602526"/>
              <a:gd name="connsiteX4" fmla="*/ 1866732 w 1866732"/>
              <a:gd name="connsiteY4" fmla="*/ 0 h 1602526"/>
              <a:gd name="connsiteX0" fmla="*/ 201502 w 1936364"/>
              <a:gd name="connsiteY0" fmla="*/ 1220611 h 1801689"/>
              <a:gd name="connsiteX1" fmla="*/ 980435 w 1936364"/>
              <a:gd name="connsiteY1" fmla="*/ 1584678 h 1801689"/>
              <a:gd name="connsiteX2" fmla="*/ 1061869 w 1936364"/>
              <a:gd name="connsiteY2" fmla="*/ 618490 h 1801689"/>
              <a:gd name="connsiteX3" fmla="*/ 1689490 w 1936364"/>
              <a:gd name="connsiteY3" fmla="*/ 724958 h 1801689"/>
              <a:gd name="connsiteX4" fmla="*/ 1936364 w 1936364"/>
              <a:gd name="connsiteY4" fmla="*/ 0 h 1801689"/>
              <a:gd name="connsiteX0" fmla="*/ 192729 w 1927591"/>
              <a:gd name="connsiteY0" fmla="*/ 1220611 h 1850639"/>
              <a:gd name="connsiteX1" fmla="*/ 971662 w 1927591"/>
              <a:gd name="connsiteY1" fmla="*/ 1584678 h 1850639"/>
              <a:gd name="connsiteX2" fmla="*/ 1053096 w 1927591"/>
              <a:gd name="connsiteY2" fmla="*/ 618490 h 1850639"/>
              <a:gd name="connsiteX3" fmla="*/ 1680717 w 1927591"/>
              <a:gd name="connsiteY3" fmla="*/ 724958 h 1850639"/>
              <a:gd name="connsiteX4" fmla="*/ 1927591 w 1927591"/>
              <a:gd name="connsiteY4" fmla="*/ 0 h 1850639"/>
              <a:gd name="connsiteX0" fmla="*/ 186311 w 1921173"/>
              <a:gd name="connsiteY0" fmla="*/ 1220611 h 1867405"/>
              <a:gd name="connsiteX1" fmla="*/ 965244 w 1921173"/>
              <a:gd name="connsiteY1" fmla="*/ 1584678 h 1867405"/>
              <a:gd name="connsiteX2" fmla="*/ 1046678 w 1921173"/>
              <a:gd name="connsiteY2" fmla="*/ 618490 h 1867405"/>
              <a:gd name="connsiteX3" fmla="*/ 1674299 w 1921173"/>
              <a:gd name="connsiteY3" fmla="*/ 724958 h 1867405"/>
              <a:gd name="connsiteX4" fmla="*/ 1921173 w 1921173"/>
              <a:gd name="connsiteY4" fmla="*/ 0 h 1867405"/>
              <a:gd name="connsiteX0" fmla="*/ 186311 w 1921173"/>
              <a:gd name="connsiteY0" fmla="*/ 1220611 h 1867405"/>
              <a:gd name="connsiteX1" fmla="*/ 965244 w 1921173"/>
              <a:gd name="connsiteY1" fmla="*/ 1584678 h 1867405"/>
              <a:gd name="connsiteX2" fmla="*/ 1046678 w 1921173"/>
              <a:gd name="connsiteY2" fmla="*/ 618490 h 1867405"/>
              <a:gd name="connsiteX3" fmla="*/ 1674299 w 1921173"/>
              <a:gd name="connsiteY3" fmla="*/ 724958 h 1867405"/>
              <a:gd name="connsiteX4" fmla="*/ 1921173 w 1921173"/>
              <a:gd name="connsiteY4" fmla="*/ 0 h 1867405"/>
              <a:gd name="connsiteX0" fmla="*/ 186311 w 1921173"/>
              <a:gd name="connsiteY0" fmla="*/ 1220611 h 1867405"/>
              <a:gd name="connsiteX1" fmla="*/ 965244 w 1921173"/>
              <a:gd name="connsiteY1" fmla="*/ 1584678 h 1867405"/>
              <a:gd name="connsiteX2" fmla="*/ 1046678 w 1921173"/>
              <a:gd name="connsiteY2" fmla="*/ 618490 h 1867405"/>
              <a:gd name="connsiteX3" fmla="*/ 1730366 w 1921173"/>
              <a:gd name="connsiteY3" fmla="*/ 892598 h 1867405"/>
              <a:gd name="connsiteX4" fmla="*/ 1921173 w 1921173"/>
              <a:gd name="connsiteY4" fmla="*/ 0 h 1867405"/>
              <a:gd name="connsiteX0" fmla="*/ 186311 w 1921173"/>
              <a:gd name="connsiteY0" fmla="*/ 1220611 h 1867405"/>
              <a:gd name="connsiteX1" fmla="*/ 965244 w 1921173"/>
              <a:gd name="connsiteY1" fmla="*/ 1584678 h 1867405"/>
              <a:gd name="connsiteX2" fmla="*/ 1046678 w 1921173"/>
              <a:gd name="connsiteY2" fmla="*/ 618490 h 1867405"/>
              <a:gd name="connsiteX3" fmla="*/ 1730366 w 1921173"/>
              <a:gd name="connsiteY3" fmla="*/ 892598 h 1867405"/>
              <a:gd name="connsiteX4" fmla="*/ 1921173 w 1921173"/>
              <a:gd name="connsiteY4" fmla="*/ 0 h 1867405"/>
              <a:gd name="connsiteX0" fmla="*/ 130699 w 1865561"/>
              <a:gd name="connsiteY0" fmla="*/ 1220611 h 1608526"/>
              <a:gd name="connsiteX1" fmla="*/ 909632 w 1865561"/>
              <a:gd name="connsiteY1" fmla="*/ 1584678 h 1608526"/>
              <a:gd name="connsiteX2" fmla="*/ 902962 w 1865561"/>
              <a:gd name="connsiteY2" fmla="*/ 496570 h 1608526"/>
              <a:gd name="connsiteX3" fmla="*/ 1674754 w 1865561"/>
              <a:gd name="connsiteY3" fmla="*/ 892598 h 1608526"/>
              <a:gd name="connsiteX4" fmla="*/ 1865561 w 1865561"/>
              <a:gd name="connsiteY4" fmla="*/ 0 h 1608526"/>
              <a:gd name="connsiteX0" fmla="*/ 174899 w 1909761"/>
              <a:gd name="connsiteY0" fmla="*/ 1220611 h 1755505"/>
              <a:gd name="connsiteX1" fmla="*/ 953832 w 1909761"/>
              <a:gd name="connsiteY1" fmla="*/ 1584678 h 1755505"/>
              <a:gd name="connsiteX2" fmla="*/ 947162 w 1909761"/>
              <a:gd name="connsiteY2" fmla="*/ 496570 h 1755505"/>
              <a:gd name="connsiteX3" fmla="*/ 1718954 w 1909761"/>
              <a:gd name="connsiteY3" fmla="*/ 892598 h 1755505"/>
              <a:gd name="connsiteX4" fmla="*/ 1909761 w 1909761"/>
              <a:gd name="connsiteY4" fmla="*/ 0 h 1755505"/>
              <a:gd name="connsiteX0" fmla="*/ 174899 w 1909761"/>
              <a:gd name="connsiteY0" fmla="*/ 1220611 h 1755505"/>
              <a:gd name="connsiteX1" fmla="*/ 953832 w 1909761"/>
              <a:gd name="connsiteY1" fmla="*/ 1584678 h 1755505"/>
              <a:gd name="connsiteX2" fmla="*/ 947162 w 1909761"/>
              <a:gd name="connsiteY2" fmla="*/ 496570 h 1755505"/>
              <a:gd name="connsiteX3" fmla="*/ 1718954 w 1909761"/>
              <a:gd name="connsiteY3" fmla="*/ 892598 h 1755505"/>
              <a:gd name="connsiteX4" fmla="*/ 1909761 w 1909761"/>
              <a:gd name="connsiteY4" fmla="*/ 0 h 1755505"/>
              <a:gd name="connsiteX0" fmla="*/ 174899 w 1909761"/>
              <a:gd name="connsiteY0" fmla="*/ 1220611 h 1755505"/>
              <a:gd name="connsiteX1" fmla="*/ 953832 w 1909761"/>
              <a:gd name="connsiteY1" fmla="*/ 1584678 h 1755505"/>
              <a:gd name="connsiteX2" fmla="*/ 947162 w 1909761"/>
              <a:gd name="connsiteY2" fmla="*/ 496570 h 1755505"/>
              <a:gd name="connsiteX3" fmla="*/ 1718954 w 1909761"/>
              <a:gd name="connsiteY3" fmla="*/ 892598 h 1755505"/>
              <a:gd name="connsiteX4" fmla="*/ 1909761 w 1909761"/>
              <a:gd name="connsiteY4" fmla="*/ 0 h 1755505"/>
              <a:gd name="connsiteX0" fmla="*/ 130805 w 1865667"/>
              <a:gd name="connsiteY0" fmla="*/ 1220611 h 1603250"/>
              <a:gd name="connsiteX1" fmla="*/ 909738 w 1865667"/>
              <a:gd name="connsiteY1" fmla="*/ 1584678 h 1603250"/>
              <a:gd name="connsiteX2" fmla="*/ 911077 w 1865667"/>
              <a:gd name="connsiteY2" fmla="*/ 603250 h 1603250"/>
              <a:gd name="connsiteX3" fmla="*/ 1674860 w 1865667"/>
              <a:gd name="connsiteY3" fmla="*/ 892598 h 1603250"/>
              <a:gd name="connsiteX4" fmla="*/ 1865667 w 1865667"/>
              <a:gd name="connsiteY4" fmla="*/ 0 h 1603250"/>
              <a:gd name="connsiteX0" fmla="*/ 201934 w 1936796"/>
              <a:gd name="connsiteY0" fmla="*/ 1220611 h 1770461"/>
              <a:gd name="connsiteX1" fmla="*/ 980867 w 1936796"/>
              <a:gd name="connsiteY1" fmla="*/ 1584678 h 1770461"/>
              <a:gd name="connsiteX2" fmla="*/ 982206 w 1936796"/>
              <a:gd name="connsiteY2" fmla="*/ 603250 h 1770461"/>
              <a:gd name="connsiteX3" fmla="*/ 1745989 w 1936796"/>
              <a:gd name="connsiteY3" fmla="*/ 892598 h 1770461"/>
              <a:gd name="connsiteX4" fmla="*/ 1936796 w 1936796"/>
              <a:gd name="connsiteY4" fmla="*/ 0 h 1770461"/>
              <a:gd name="connsiteX0" fmla="*/ 181590 w 1916452"/>
              <a:gd name="connsiteY0" fmla="*/ 1220611 h 1834513"/>
              <a:gd name="connsiteX1" fmla="*/ 960523 w 1916452"/>
              <a:gd name="connsiteY1" fmla="*/ 1584678 h 1834513"/>
              <a:gd name="connsiteX2" fmla="*/ 961862 w 1916452"/>
              <a:gd name="connsiteY2" fmla="*/ 603250 h 1834513"/>
              <a:gd name="connsiteX3" fmla="*/ 1725645 w 1916452"/>
              <a:gd name="connsiteY3" fmla="*/ 892598 h 1834513"/>
              <a:gd name="connsiteX4" fmla="*/ 1916452 w 1916452"/>
              <a:gd name="connsiteY4" fmla="*/ 0 h 1834513"/>
              <a:gd name="connsiteX0" fmla="*/ 124958 w 1945065"/>
              <a:gd name="connsiteY0" fmla="*/ 1118935 h 1595779"/>
              <a:gd name="connsiteX1" fmla="*/ 989136 w 1945065"/>
              <a:gd name="connsiteY1" fmla="*/ 1584678 h 1595779"/>
              <a:gd name="connsiteX2" fmla="*/ 990475 w 1945065"/>
              <a:gd name="connsiteY2" fmla="*/ 603250 h 1595779"/>
              <a:gd name="connsiteX3" fmla="*/ 1754258 w 1945065"/>
              <a:gd name="connsiteY3" fmla="*/ 892598 h 1595779"/>
              <a:gd name="connsiteX4" fmla="*/ 1945065 w 1945065"/>
              <a:gd name="connsiteY4" fmla="*/ 0 h 1595779"/>
              <a:gd name="connsiteX0" fmla="*/ 36470 w 1856577"/>
              <a:gd name="connsiteY0" fmla="*/ 1118935 h 1614079"/>
              <a:gd name="connsiteX1" fmla="*/ 900648 w 1856577"/>
              <a:gd name="connsiteY1" fmla="*/ 1584678 h 1614079"/>
              <a:gd name="connsiteX2" fmla="*/ 901987 w 1856577"/>
              <a:gd name="connsiteY2" fmla="*/ 603250 h 1614079"/>
              <a:gd name="connsiteX3" fmla="*/ 1665770 w 1856577"/>
              <a:gd name="connsiteY3" fmla="*/ 892598 h 1614079"/>
              <a:gd name="connsiteX4" fmla="*/ 1856577 w 1856577"/>
              <a:gd name="connsiteY4" fmla="*/ 0 h 1614079"/>
              <a:gd name="connsiteX0" fmla="*/ 51920 w 1872027"/>
              <a:gd name="connsiteY0" fmla="*/ 1118935 h 1467434"/>
              <a:gd name="connsiteX1" fmla="*/ 580788 w 1872027"/>
              <a:gd name="connsiteY1" fmla="*/ 1392793 h 1467434"/>
              <a:gd name="connsiteX2" fmla="*/ 917437 w 1872027"/>
              <a:gd name="connsiteY2" fmla="*/ 603250 h 1467434"/>
              <a:gd name="connsiteX3" fmla="*/ 1681220 w 1872027"/>
              <a:gd name="connsiteY3" fmla="*/ 892598 h 1467434"/>
              <a:gd name="connsiteX4" fmla="*/ 1872027 w 1872027"/>
              <a:gd name="connsiteY4" fmla="*/ 0 h 1467434"/>
              <a:gd name="connsiteX0" fmla="*/ 51920 w 1872027"/>
              <a:gd name="connsiteY0" fmla="*/ 2269655 h 2618154"/>
              <a:gd name="connsiteX1" fmla="*/ 580788 w 1872027"/>
              <a:gd name="connsiteY1" fmla="*/ 2543513 h 2618154"/>
              <a:gd name="connsiteX2" fmla="*/ 917437 w 1872027"/>
              <a:gd name="connsiteY2" fmla="*/ 1753970 h 2618154"/>
              <a:gd name="connsiteX3" fmla="*/ 1090390 w 1872027"/>
              <a:gd name="connsiteY3" fmla="*/ 1235 h 2618154"/>
              <a:gd name="connsiteX4" fmla="*/ 1681220 w 1872027"/>
              <a:gd name="connsiteY4" fmla="*/ 2043318 h 2618154"/>
              <a:gd name="connsiteX5" fmla="*/ 1872027 w 1872027"/>
              <a:gd name="connsiteY5" fmla="*/ 1150720 h 2618154"/>
              <a:gd name="connsiteX0" fmla="*/ 53749 w 1873856"/>
              <a:gd name="connsiteY0" fmla="*/ 2268420 h 2744274"/>
              <a:gd name="connsiteX1" fmla="*/ 582617 w 1873856"/>
              <a:gd name="connsiteY1" fmla="*/ 2542278 h 2744274"/>
              <a:gd name="connsiteX2" fmla="*/ 1092219 w 1873856"/>
              <a:gd name="connsiteY2" fmla="*/ 0 h 2744274"/>
              <a:gd name="connsiteX3" fmla="*/ 1683049 w 1873856"/>
              <a:gd name="connsiteY3" fmla="*/ 2042083 h 2744274"/>
              <a:gd name="connsiteX4" fmla="*/ 1873856 w 1873856"/>
              <a:gd name="connsiteY4" fmla="*/ 1149485 h 2744274"/>
              <a:gd name="connsiteX0" fmla="*/ 53749 w 1873856"/>
              <a:gd name="connsiteY0" fmla="*/ 2268420 h 2744274"/>
              <a:gd name="connsiteX1" fmla="*/ 582617 w 1873856"/>
              <a:gd name="connsiteY1" fmla="*/ 2542278 h 2744274"/>
              <a:gd name="connsiteX2" fmla="*/ 1092219 w 1873856"/>
              <a:gd name="connsiteY2" fmla="*/ 0 h 2744274"/>
              <a:gd name="connsiteX3" fmla="*/ 1355256 w 1873856"/>
              <a:gd name="connsiteY3" fmla="*/ 1814204 h 2744274"/>
              <a:gd name="connsiteX4" fmla="*/ 1873856 w 1873856"/>
              <a:gd name="connsiteY4" fmla="*/ 1149485 h 2744274"/>
              <a:gd name="connsiteX0" fmla="*/ 53749 w 1873856"/>
              <a:gd name="connsiteY0" fmla="*/ 2268420 h 2744274"/>
              <a:gd name="connsiteX1" fmla="*/ 582617 w 1873856"/>
              <a:gd name="connsiteY1" fmla="*/ 2542278 h 2744274"/>
              <a:gd name="connsiteX2" fmla="*/ 1092219 w 1873856"/>
              <a:gd name="connsiteY2" fmla="*/ 0 h 2744274"/>
              <a:gd name="connsiteX3" fmla="*/ 1355256 w 1873856"/>
              <a:gd name="connsiteY3" fmla="*/ 1814204 h 2744274"/>
              <a:gd name="connsiteX4" fmla="*/ 1873856 w 1873856"/>
              <a:gd name="connsiteY4" fmla="*/ 1149485 h 2744274"/>
              <a:gd name="connsiteX0" fmla="*/ 52679 w 1872786"/>
              <a:gd name="connsiteY0" fmla="*/ 1118934 h 1508057"/>
              <a:gd name="connsiteX1" fmla="*/ 581547 w 1872786"/>
              <a:gd name="connsiteY1" fmla="*/ 1392792 h 1508057"/>
              <a:gd name="connsiteX2" fmla="*/ 991246 w 1872786"/>
              <a:gd name="connsiteY2" fmla="*/ 37535 h 1508057"/>
              <a:gd name="connsiteX3" fmla="*/ 1354186 w 1872786"/>
              <a:gd name="connsiteY3" fmla="*/ 664718 h 1508057"/>
              <a:gd name="connsiteX4" fmla="*/ 1872786 w 1872786"/>
              <a:gd name="connsiteY4" fmla="*/ -1 h 1508057"/>
              <a:gd name="connsiteX0" fmla="*/ 52679 w 1710399"/>
              <a:gd name="connsiteY0" fmla="*/ 1081398 h 1470521"/>
              <a:gd name="connsiteX1" fmla="*/ 581547 w 1710399"/>
              <a:gd name="connsiteY1" fmla="*/ 1355256 h 1470521"/>
              <a:gd name="connsiteX2" fmla="*/ 991246 w 1710399"/>
              <a:gd name="connsiteY2" fmla="*/ -1 h 1470521"/>
              <a:gd name="connsiteX3" fmla="*/ 1354186 w 1710399"/>
              <a:gd name="connsiteY3" fmla="*/ 627182 h 1470521"/>
              <a:gd name="connsiteX4" fmla="*/ 1710399 w 1710399"/>
              <a:gd name="connsiteY4" fmla="*/ 65989 h 1470521"/>
              <a:gd name="connsiteX0" fmla="*/ 52679 w 1835312"/>
              <a:gd name="connsiteY0" fmla="*/ 1095043 h 1484166"/>
              <a:gd name="connsiteX1" fmla="*/ 581547 w 1835312"/>
              <a:gd name="connsiteY1" fmla="*/ 1368901 h 1484166"/>
              <a:gd name="connsiteX2" fmla="*/ 991246 w 1835312"/>
              <a:gd name="connsiteY2" fmla="*/ 13644 h 1484166"/>
              <a:gd name="connsiteX3" fmla="*/ 1354186 w 1835312"/>
              <a:gd name="connsiteY3" fmla="*/ 640827 h 1484166"/>
              <a:gd name="connsiteX4" fmla="*/ 1835312 w 1835312"/>
              <a:gd name="connsiteY4" fmla="*/ 1 h 1484166"/>
              <a:gd name="connsiteX0" fmla="*/ 52679 w 1835312"/>
              <a:gd name="connsiteY0" fmla="*/ 1095043 h 1484166"/>
              <a:gd name="connsiteX1" fmla="*/ 581547 w 1835312"/>
              <a:gd name="connsiteY1" fmla="*/ 1368901 h 1484166"/>
              <a:gd name="connsiteX2" fmla="*/ 991246 w 1835312"/>
              <a:gd name="connsiteY2" fmla="*/ 13644 h 1484166"/>
              <a:gd name="connsiteX3" fmla="*/ 1354186 w 1835312"/>
              <a:gd name="connsiteY3" fmla="*/ 640827 h 1484166"/>
              <a:gd name="connsiteX4" fmla="*/ 1835312 w 1835312"/>
              <a:gd name="connsiteY4" fmla="*/ 1 h 1484166"/>
              <a:gd name="connsiteX0" fmla="*/ 52679 w 1835312"/>
              <a:gd name="connsiteY0" fmla="*/ 1095043 h 1484166"/>
              <a:gd name="connsiteX1" fmla="*/ 581547 w 1835312"/>
              <a:gd name="connsiteY1" fmla="*/ 1368901 h 1484166"/>
              <a:gd name="connsiteX2" fmla="*/ 991246 w 1835312"/>
              <a:gd name="connsiteY2" fmla="*/ 13644 h 1484166"/>
              <a:gd name="connsiteX3" fmla="*/ 1245928 w 1835312"/>
              <a:gd name="connsiteY3" fmla="*/ 709842 h 1484166"/>
              <a:gd name="connsiteX4" fmla="*/ 1835312 w 1835312"/>
              <a:gd name="connsiteY4" fmla="*/ 1 h 1484166"/>
              <a:gd name="connsiteX0" fmla="*/ 52679 w 1722192"/>
              <a:gd name="connsiteY0" fmla="*/ 1210150 h 1599273"/>
              <a:gd name="connsiteX1" fmla="*/ 581547 w 1722192"/>
              <a:gd name="connsiteY1" fmla="*/ 1484008 h 1599273"/>
              <a:gd name="connsiteX2" fmla="*/ 991246 w 1722192"/>
              <a:gd name="connsiteY2" fmla="*/ 128751 h 1599273"/>
              <a:gd name="connsiteX3" fmla="*/ 1245928 w 1722192"/>
              <a:gd name="connsiteY3" fmla="*/ 824949 h 1599273"/>
              <a:gd name="connsiteX4" fmla="*/ 1722192 w 1722192"/>
              <a:gd name="connsiteY4" fmla="*/ 0 h 1599273"/>
              <a:gd name="connsiteX0" fmla="*/ 52679 w 1829528"/>
              <a:gd name="connsiteY0" fmla="*/ 1153761 h 1542884"/>
              <a:gd name="connsiteX1" fmla="*/ 581547 w 1829528"/>
              <a:gd name="connsiteY1" fmla="*/ 1427619 h 1542884"/>
              <a:gd name="connsiteX2" fmla="*/ 991246 w 1829528"/>
              <a:gd name="connsiteY2" fmla="*/ 72362 h 1542884"/>
              <a:gd name="connsiteX3" fmla="*/ 1245928 w 1829528"/>
              <a:gd name="connsiteY3" fmla="*/ 768560 h 1542884"/>
              <a:gd name="connsiteX4" fmla="*/ 1829528 w 1829528"/>
              <a:gd name="connsiteY4" fmla="*/ -1 h 1542884"/>
              <a:gd name="connsiteX0" fmla="*/ 52679 w 1829528"/>
              <a:gd name="connsiteY0" fmla="*/ 1153761 h 1542884"/>
              <a:gd name="connsiteX1" fmla="*/ 581547 w 1829528"/>
              <a:gd name="connsiteY1" fmla="*/ 1427619 h 1542884"/>
              <a:gd name="connsiteX2" fmla="*/ 991246 w 1829528"/>
              <a:gd name="connsiteY2" fmla="*/ 72362 h 1542884"/>
              <a:gd name="connsiteX3" fmla="*/ 1245928 w 1829528"/>
              <a:gd name="connsiteY3" fmla="*/ 768560 h 1542884"/>
              <a:gd name="connsiteX4" fmla="*/ 1829528 w 1829528"/>
              <a:gd name="connsiteY4" fmla="*/ -1 h 1542884"/>
              <a:gd name="connsiteX0" fmla="*/ 52679 w 1826332"/>
              <a:gd name="connsiteY0" fmla="*/ 1081398 h 1470521"/>
              <a:gd name="connsiteX1" fmla="*/ 581547 w 1826332"/>
              <a:gd name="connsiteY1" fmla="*/ 1355256 h 1470521"/>
              <a:gd name="connsiteX2" fmla="*/ 991246 w 1826332"/>
              <a:gd name="connsiteY2" fmla="*/ -1 h 1470521"/>
              <a:gd name="connsiteX3" fmla="*/ 1245928 w 1826332"/>
              <a:gd name="connsiteY3" fmla="*/ 696197 h 1470521"/>
              <a:gd name="connsiteX4" fmla="*/ 1826332 w 1826332"/>
              <a:gd name="connsiteY4" fmla="*/ 127300 h 1470521"/>
              <a:gd name="connsiteX0" fmla="*/ 52679 w 1850346"/>
              <a:gd name="connsiteY0" fmla="*/ 1167032 h 1556155"/>
              <a:gd name="connsiteX1" fmla="*/ 581547 w 1850346"/>
              <a:gd name="connsiteY1" fmla="*/ 1440890 h 1556155"/>
              <a:gd name="connsiteX2" fmla="*/ 991246 w 1850346"/>
              <a:gd name="connsiteY2" fmla="*/ 85633 h 1556155"/>
              <a:gd name="connsiteX3" fmla="*/ 1245928 w 1850346"/>
              <a:gd name="connsiteY3" fmla="*/ 781831 h 1556155"/>
              <a:gd name="connsiteX4" fmla="*/ 1850346 w 1850346"/>
              <a:gd name="connsiteY4" fmla="*/ 0 h 1556155"/>
              <a:gd name="connsiteX0" fmla="*/ 52679 w 1850346"/>
              <a:gd name="connsiteY0" fmla="*/ 1167032 h 1556155"/>
              <a:gd name="connsiteX1" fmla="*/ 581547 w 1850346"/>
              <a:gd name="connsiteY1" fmla="*/ 1440890 h 1556155"/>
              <a:gd name="connsiteX2" fmla="*/ 991246 w 1850346"/>
              <a:gd name="connsiteY2" fmla="*/ 85633 h 1556155"/>
              <a:gd name="connsiteX3" fmla="*/ 1245928 w 1850346"/>
              <a:gd name="connsiteY3" fmla="*/ 781831 h 1556155"/>
              <a:gd name="connsiteX4" fmla="*/ 1850346 w 1850346"/>
              <a:gd name="connsiteY4" fmla="*/ 0 h 1556155"/>
              <a:gd name="connsiteX0" fmla="*/ 52679 w 1850346"/>
              <a:gd name="connsiteY0" fmla="*/ 1167032 h 1556155"/>
              <a:gd name="connsiteX1" fmla="*/ 581547 w 1850346"/>
              <a:gd name="connsiteY1" fmla="*/ 1440890 h 1556155"/>
              <a:gd name="connsiteX2" fmla="*/ 991246 w 1850346"/>
              <a:gd name="connsiteY2" fmla="*/ 85633 h 1556155"/>
              <a:gd name="connsiteX3" fmla="*/ 1245928 w 1850346"/>
              <a:gd name="connsiteY3" fmla="*/ 781831 h 1556155"/>
              <a:gd name="connsiteX4" fmla="*/ 1850346 w 1850346"/>
              <a:gd name="connsiteY4" fmla="*/ 0 h 1556155"/>
              <a:gd name="connsiteX0" fmla="*/ 52679 w 1850346"/>
              <a:gd name="connsiteY0" fmla="*/ 1167032 h 1556155"/>
              <a:gd name="connsiteX1" fmla="*/ 581547 w 1850346"/>
              <a:gd name="connsiteY1" fmla="*/ 1440890 h 1556155"/>
              <a:gd name="connsiteX2" fmla="*/ 991246 w 1850346"/>
              <a:gd name="connsiteY2" fmla="*/ 85633 h 1556155"/>
              <a:gd name="connsiteX3" fmla="*/ 1368029 w 1850346"/>
              <a:gd name="connsiteY3" fmla="*/ 755996 h 1556155"/>
              <a:gd name="connsiteX4" fmla="*/ 1850346 w 1850346"/>
              <a:gd name="connsiteY4" fmla="*/ 0 h 1556155"/>
              <a:gd name="connsiteX0" fmla="*/ 52679 w 1850346"/>
              <a:gd name="connsiteY0" fmla="*/ 1167032 h 1556155"/>
              <a:gd name="connsiteX1" fmla="*/ 581547 w 1850346"/>
              <a:gd name="connsiteY1" fmla="*/ 1440890 h 1556155"/>
              <a:gd name="connsiteX2" fmla="*/ 991246 w 1850346"/>
              <a:gd name="connsiteY2" fmla="*/ 85633 h 1556155"/>
              <a:gd name="connsiteX3" fmla="*/ 1368029 w 1850346"/>
              <a:gd name="connsiteY3" fmla="*/ 755996 h 1556155"/>
              <a:gd name="connsiteX4" fmla="*/ 1850346 w 1850346"/>
              <a:gd name="connsiteY4" fmla="*/ 0 h 1556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50346" h="1556155">
                <a:moveTo>
                  <a:pt x="52679" y="1167032"/>
                </a:moveTo>
                <a:cubicBezTo>
                  <a:pt x="-180175" y="1631443"/>
                  <a:pt x="425119" y="1621123"/>
                  <a:pt x="581547" y="1440890"/>
                </a:cubicBezTo>
                <a:cubicBezTo>
                  <a:pt x="737975" y="1260657"/>
                  <a:pt x="807841" y="168999"/>
                  <a:pt x="991246" y="85633"/>
                </a:cubicBezTo>
                <a:cubicBezTo>
                  <a:pt x="1118543" y="133858"/>
                  <a:pt x="1224846" y="770268"/>
                  <a:pt x="1368029" y="755996"/>
                </a:cubicBezTo>
                <a:cubicBezTo>
                  <a:pt x="1511212" y="741724"/>
                  <a:pt x="1598080" y="375879"/>
                  <a:pt x="1850346" y="0"/>
                </a:cubicBezTo>
              </a:path>
            </a:pathLst>
          </a:custGeom>
          <a:noFill/>
          <a:ln w="12700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39552" y="4653136"/>
            <a:ext cx="22322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 smtClean="0">
                <a:latin typeface="+mn-lt"/>
              </a:rPr>
              <a:t>Возможность регулирования шага укладки</a:t>
            </a:r>
          </a:p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 smtClean="0">
                <a:latin typeface="+mn-lt"/>
              </a:rPr>
              <a:t>Возможность изменения удельной мощности на кв.м.</a:t>
            </a:r>
          </a:p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 smtClean="0">
                <a:latin typeface="+mn-lt"/>
              </a:rPr>
              <a:t>Возможность выбора любой формы укладки</a:t>
            </a:r>
            <a:endParaRPr lang="ru-RU" sz="12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83070" y="3717032"/>
            <a:ext cx="22810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>
                <a:latin typeface="+mn-lt"/>
              </a:rPr>
              <a:t>Простой и быстрый расчет и монтаж </a:t>
            </a:r>
            <a:endParaRPr lang="ru-RU" sz="1200" b="0" dirty="0" smtClean="0">
              <a:latin typeface="+mn-lt"/>
            </a:endParaRPr>
          </a:p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 smtClean="0">
                <a:latin typeface="+mn-lt"/>
              </a:rPr>
              <a:t>Монтаж без стяжки, в слой плиточного клея</a:t>
            </a:r>
          </a:p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 smtClean="0">
                <a:latin typeface="+mn-lt"/>
              </a:rPr>
              <a:t>Не поднимает уровень пола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52120" y="3778875"/>
            <a:ext cx="30963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 smtClean="0">
                <a:latin typeface="+mn-lt"/>
              </a:rPr>
              <a:t>Простой и </a:t>
            </a:r>
            <a:r>
              <a:rPr lang="ru-RU" sz="1200" b="0" dirty="0">
                <a:latin typeface="+mn-lt"/>
              </a:rPr>
              <a:t>быстрый расчет и </a:t>
            </a:r>
            <a:r>
              <a:rPr lang="ru-RU" sz="1200" b="0" dirty="0" smtClean="0">
                <a:latin typeface="+mn-lt"/>
              </a:rPr>
              <a:t>монтаж</a:t>
            </a:r>
            <a:endParaRPr lang="en-US" sz="1200" b="0" dirty="0" smtClean="0">
              <a:latin typeface="+mn-lt"/>
            </a:endParaRPr>
          </a:p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endParaRPr lang="en-US" sz="200" b="0" dirty="0" smtClean="0">
              <a:latin typeface="+mn-lt"/>
            </a:endParaRPr>
          </a:p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 smtClean="0">
                <a:latin typeface="+mn-lt"/>
              </a:rPr>
              <a:t>Монтаж </a:t>
            </a:r>
            <a:r>
              <a:rPr lang="ru-RU" sz="1200" b="0" dirty="0">
                <a:latin typeface="+mn-lt"/>
              </a:rPr>
              <a:t>без </a:t>
            </a:r>
            <a:r>
              <a:rPr lang="ru-RU" sz="1200" b="0" dirty="0" smtClean="0">
                <a:latin typeface="+mn-lt"/>
              </a:rPr>
              <a:t>стяжки, в </a:t>
            </a:r>
            <a:r>
              <a:rPr lang="ru-RU" sz="1200" b="0" dirty="0">
                <a:latin typeface="+mn-lt"/>
              </a:rPr>
              <a:t>слой плиточного </a:t>
            </a:r>
            <a:r>
              <a:rPr lang="ru-RU" sz="1200" b="0" dirty="0" smtClean="0">
                <a:latin typeface="+mn-lt"/>
              </a:rPr>
              <a:t>клея</a:t>
            </a:r>
          </a:p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>
                <a:latin typeface="+mn-lt"/>
              </a:rPr>
              <a:t>Не поднимает уровень пола</a:t>
            </a:r>
            <a:endParaRPr lang="en-US" sz="1200" b="0" dirty="0">
              <a:latin typeface="+mn-lt"/>
            </a:endParaRPr>
          </a:p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 smtClean="0">
                <a:latin typeface="+mn-lt"/>
              </a:rPr>
              <a:t>Возможность регулирования шага укладки</a:t>
            </a:r>
          </a:p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 smtClean="0">
                <a:latin typeface="+mn-lt"/>
              </a:rPr>
              <a:t>Возможность изменения удельной мощности на кв.м.</a:t>
            </a:r>
          </a:p>
          <a:p>
            <a:pPr algn="just" fontAlgn="ctr">
              <a:spcAft>
                <a:spcPts val="0"/>
              </a:spcAft>
              <a:buClr>
                <a:schemeClr val="accent6"/>
              </a:buClr>
            </a:pPr>
            <a:r>
              <a:rPr lang="ru-RU" sz="1200" b="0" dirty="0">
                <a:latin typeface="+mn-lt"/>
              </a:rPr>
              <a:t>Возможность выбора </a:t>
            </a:r>
            <a:r>
              <a:rPr lang="ru-RU" sz="1200" b="0" dirty="0" smtClean="0">
                <a:latin typeface="+mn-lt"/>
              </a:rPr>
              <a:t>любой </a:t>
            </a:r>
            <a:r>
              <a:rPr lang="ru-RU" sz="1200" b="0" dirty="0">
                <a:latin typeface="+mn-lt"/>
              </a:rPr>
              <a:t>формы укладки</a:t>
            </a:r>
          </a:p>
        </p:txBody>
      </p:sp>
      <p:grpSp>
        <p:nvGrpSpPr>
          <p:cNvPr id="22" name="Группа 21"/>
          <p:cNvGrpSpPr/>
          <p:nvPr/>
        </p:nvGrpSpPr>
        <p:grpSpPr>
          <a:xfrm>
            <a:off x="323528" y="4797152"/>
            <a:ext cx="216024" cy="216024"/>
            <a:chOff x="340845" y="3861048"/>
            <a:chExt cx="216024" cy="216024"/>
          </a:xfrm>
        </p:grpSpPr>
        <p:sp>
          <p:nvSpPr>
            <p:cNvPr id="23" name="Овал 22"/>
            <p:cNvSpPr/>
            <p:nvPr/>
          </p:nvSpPr>
          <p:spPr>
            <a:xfrm>
              <a:off x="340845" y="3861048"/>
              <a:ext cx="216024" cy="21602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Плюс 23"/>
            <p:cNvSpPr/>
            <p:nvPr/>
          </p:nvSpPr>
          <p:spPr>
            <a:xfrm>
              <a:off x="340845" y="3861048"/>
              <a:ext cx="216024" cy="216024"/>
            </a:xfrm>
            <a:prstGeom prst="mathPlus">
              <a:avLst>
                <a:gd name="adj1" fmla="val 16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23528" y="5208319"/>
            <a:ext cx="216024" cy="216024"/>
            <a:chOff x="340845" y="4365104"/>
            <a:chExt cx="216024" cy="216024"/>
          </a:xfrm>
        </p:grpSpPr>
        <p:sp>
          <p:nvSpPr>
            <p:cNvPr id="26" name="Овал 25"/>
            <p:cNvSpPr/>
            <p:nvPr/>
          </p:nvSpPr>
          <p:spPr>
            <a:xfrm>
              <a:off x="340845" y="4365104"/>
              <a:ext cx="216024" cy="21602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7" name="Плюс 26"/>
            <p:cNvSpPr/>
            <p:nvPr/>
          </p:nvSpPr>
          <p:spPr>
            <a:xfrm>
              <a:off x="340845" y="4365104"/>
              <a:ext cx="216024" cy="216024"/>
            </a:xfrm>
            <a:prstGeom prst="mathPlus">
              <a:avLst>
                <a:gd name="adj1" fmla="val 16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323528" y="5651548"/>
            <a:ext cx="216024" cy="216024"/>
            <a:chOff x="340845" y="4789886"/>
            <a:chExt cx="216024" cy="216024"/>
          </a:xfrm>
        </p:grpSpPr>
        <p:sp>
          <p:nvSpPr>
            <p:cNvPr id="30" name="Овал 29"/>
            <p:cNvSpPr/>
            <p:nvPr/>
          </p:nvSpPr>
          <p:spPr>
            <a:xfrm>
              <a:off x="340845" y="4789886"/>
              <a:ext cx="216024" cy="21602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1" name="Плюс 30"/>
            <p:cNvSpPr/>
            <p:nvPr/>
          </p:nvSpPr>
          <p:spPr>
            <a:xfrm>
              <a:off x="340845" y="4789886"/>
              <a:ext cx="216024" cy="216024"/>
            </a:xfrm>
            <a:prstGeom prst="mathPlus">
              <a:avLst>
                <a:gd name="adj1" fmla="val 16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15021" y="3787299"/>
            <a:ext cx="216024" cy="216024"/>
            <a:chOff x="2791783" y="3912613"/>
            <a:chExt cx="216024" cy="216024"/>
          </a:xfrm>
        </p:grpSpPr>
        <p:sp>
          <p:nvSpPr>
            <p:cNvPr id="33" name="Овал 32"/>
            <p:cNvSpPr/>
            <p:nvPr/>
          </p:nvSpPr>
          <p:spPr>
            <a:xfrm>
              <a:off x="2791783" y="3912613"/>
              <a:ext cx="216024" cy="21602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4" name="Плюс 33"/>
            <p:cNvSpPr/>
            <p:nvPr/>
          </p:nvSpPr>
          <p:spPr>
            <a:xfrm>
              <a:off x="2791783" y="3912613"/>
              <a:ext cx="216024" cy="216024"/>
            </a:xfrm>
            <a:prstGeom prst="mathPlus">
              <a:avLst>
                <a:gd name="adj1" fmla="val 16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2815021" y="4220323"/>
            <a:ext cx="216024" cy="216024"/>
            <a:chOff x="2791783" y="4415904"/>
            <a:chExt cx="216024" cy="216024"/>
          </a:xfrm>
        </p:grpSpPr>
        <p:sp>
          <p:nvSpPr>
            <p:cNvPr id="36" name="Овал 35"/>
            <p:cNvSpPr/>
            <p:nvPr/>
          </p:nvSpPr>
          <p:spPr>
            <a:xfrm>
              <a:off x="2791783" y="4415904"/>
              <a:ext cx="216024" cy="21602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" name="Плюс 36"/>
            <p:cNvSpPr/>
            <p:nvPr/>
          </p:nvSpPr>
          <p:spPr>
            <a:xfrm>
              <a:off x="2791783" y="4415904"/>
              <a:ext cx="216024" cy="216024"/>
            </a:xfrm>
            <a:prstGeom prst="mathPlus">
              <a:avLst>
                <a:gd name="adj1" fmla="val 16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2819216" y="4581605"/>
            <a:ext cx="216024" cy="216024"/>
            <a:chOff x="2795978" y="4777186"/>
            <a:chExt cx="216024" cy="216024"/>
          </a:xfrm>
        </p:grpSpPr>
        <p:sp>
          <p:nvSpPr>
            <p:cNvPr id="39" name="Овал 38"/>
            <p:cNvSpPr/>
            <p:nvPr/>
          </p:nvSpPr>
          <p:spPr>
            <a:xfrm>
              <a:off x="2795978" y="4777186"/>
              <a:ext cx="216024" cy="21602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0" name="Плюс 39"/>
            <p:cNvSpPr/>
            <p:nvPr/>
          </p:nvSpPr>
          <p:spPr>
            <a:xfrm>
              <a:off x="2795978" y="4777186"/>
              <a:ext cx="216024" cy="216024"/>
            </a:xfrm>
            <a:prstGeom prst="mathPlus">
              <a:avLst>
                <a:gd name="adj1" fmla="val 16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1" name="Группа 40"/>
          <p:cNvGrpSpPr/>
          <p:nvPr/>
        </p:nvGrpSpPr>
        <p:grpSpPr>
          <a:xfrm>
            <a:off x="5436096" y="3802860"/>
            <a:ext cx="216024" cy="216024"/>
            <a:chOff x="5386709" y="3804601"/>
            <a:chExt cx="216024" cy="216024"/>
          </a:xfrm>
        </p:grpSpPr>
        <p:sp>
          <p:nvSpPr>
            <p:cNvPr id="42" name="Овал 41"/>
            <p:cNvSpPr/>
            <p:nvPr/>
          </p:nvSpPr>
          <p:spPr>
            <a:xfrm>
              <a:off x="5386709" y="3804601"/>
              <a:ext cx="216024" cy="21602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3" name="Плюс 42"/>
            <p:cNvSpPr/>
            <p:nvPr/>
          </p:nvSpPr>
          <p:spPr>
            <a:xfrm>
              <a:off x="5386709" y="3804601"/>
              <a:ext cx="216024" cy="216024"/>
            </a:xfrm>
            <a:prstGeom prst="mathPlus">
              <a:avLst>
                <a:gd name="adj1" fmla="val 16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5436096" y="4149080"/>
            <a:ext cx="216024" cy="216024"/>
            <a:chOff x="5386709" y="4149080"/>
            <a:chExt cx="216024" cy="216024"/>
          </a:xfrm>
        </p:grpSpPr>
        <p:sp>
          <p:nvSpPr>
            <p:cNvPr id="45" name="Овал 44"/>
            <p:cNvSpPr/>
            <p:nvPr/>
          </p:nvSpPr>
          <p:spPr>
            <a:xfrm>
              <a:off x="5386709" y="4149080"/>
              <a:ext cx="216024" cy="21602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6" name="Плюс 45"/>
            <p:cNvSpPr/>
            <p:nvPr/>
          </p:nvSpPr>
          <p:spPr>
            <a:xfrm>
              <a:off x="5386709" y="4149080"/>
              <a:ext cx="216024" cy="216024"/>
            </a:xfrm>
            <a:prstGeom prst="mathPlus">
              <a:avLst>
                <a:gd name="adj1" fmla="val 16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5436096" y="4498955"/>
            <a:ext cx="216024" cy="216024"/>
            <a:chOff x="5386709" y="4697166"/>
            <a:chExt cx="216024" cy="216024"/>
          </a:xfrm>
        </p:grpSpPr>
        <p:sp>
          <p:nvSpPr>
            <p:cNvPr id="48" name="Овал 47"/>
            <p:cNvSpPr/>
            <p:nvPr/>
          </p:nvSpPr>
          <p:spPr>
            <a:xfrm>
              <a:off x="5386709" y="4697166"/>
              <a:ext cx="216024" cy="21602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49" name="Плюс 48"/>
            <p:cNvSpPr/>
            <p:nvPr/>
          </p:nvSpPr>
          <p:spPr>
            <a:xfrm>
              <a:off x="5386709" y="4697166"/>
              <a:ext cx="216024" cy="216024"/>
            </a:xfrm>
            <a:prstGeom prst="mathPlus">
              <a:avLst>
                <a:gd name="adj1" fmla="val 16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5436096" y="4786987"/>
            <a:ext cx="216024" cy="216024"/>
            <a:chOff x="5386709" y="5229200"/>
            <a:chExt cx="216024" cy="216024"/>
          </a:xfrm>
        </p:grpSpPr>
        <p:sp>
          <p:nvSpPr>
            <p:cNvPr id="51" name="Овал 50"/>
            <p:cNvSpPr/>
            <p:nvPr/>
          </p:nvSpPr>
          <p:spPr>
            <a:xfrm>
              <a:off x="5386709" y="5229200"/>
              <a:ext cx="216024" cy="21602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2" name="Плюс 51"/>
            <p:cNvSpPr/>
            <p:nvPr/>
          </p:nvSpPr>
          <p:spPr>
            <a:xfrm>
              <a:off x="5386709" y="5229200"/>
              <a:ext cx="216024" cy="216024"/>
            </a:xfrm>
            <a:prstGeom prst="mathPlus">
              <a:avLst>
                <a:gd name="adj1" fmla="val 16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5436096" y="5147027"/>
            <a:ext cx="216024" cy="216024"/>
            <a:chOff x="5386709" y="5661248"/>
            <a:chExt cx="216024" cy="216024"/>
          </a:xfrm>
        </p:grpSpPr>
        <p:sp>
          <p:nvSpPr>
            <p:cNvPr id="54" name="Овал 53"/>
            <p:cNvSpPr/>
            <p:nvPr/>
          </p:nvSpPr>
          <p:spPr>
            <a:xfrm>
              <a:off x="5386709" y="5661248"/>
              <a:ext cx="216024" cy="21602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5" name="Плюс 54"/>
            <p:cNvSpPr/>
            <p:nvPr/>
          </p:nvSpPr>
          <p:spPr>
            <a:xfrm>
              <a:off x="5386709" y="5661248"/>
              <a:ext cx="216024" cy="216024"/>
            </a:xfrm>
            <a:prstGeom prst="mathPlus">
              <a:avLst>
                <a:gd name="adj1" fmla="val 16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5436096" y="5589240"/>
            <a:ext cx="216024" cy="216024"/>
            <a:chOff x="5386709" y="6093296"/>
            <a:chExt cx="216024" cy="216024"/>
          </a:xfrm>
        </p:grpSpPr>
        <p:sp>
          <p:nvSpPr>
            <p:cNvPr id="57" name="Овал 56"/>
            <p:cNvSpPr/>
            <p:nvPr/>
          </p:nvSpPr>
          <p:spPr>
            <a:xfrm>
              <a:off x="5386709" y="6093296"/>
              <a:ext cx="216024" cy="216024"/>
            </a:xfrm>
            <a:prstGeom prst="ellipse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8" name="Плюс 57"/>
            <p:cNvSpPr/>
            <p:nvPr/>
          </p:nvSpPr>
          <p:spPr>
            <a:xfrm>
              <a:off x="5386709" y="6093296"/>
              <a:ext cx="216024" cy="216024"/>
            </a:xfrm>
            <a:prstGeom prst="mathPlus">
              <a:avLst>
                <a:gd name="adj1" fmla="val 16906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59" name="Группа 58"/>
          <p:cNvGrpSpPr/>
          <p:nvPr/>
        </p:nvGrpSpPr>
        <p:grpSpPr>
          <a:xfrm>
            <a:off x="324178" y="4149080"/>
            <a:ext cx="216024" cy="216024"/>
            <a:chOff x="340845" y="5450422"/>
            <a:chExt cx="216024" cy="216024"/>
          </a:xfrm>
        </p:grpSpPr>
        <p:sp>
          <p:nvSpPr>
            <p:cNvPr id="60" name="Овал 59"/>
            <p:cNvSpPr/>
            <p:nvPr/>
          </p:nvSpPr>
          <p:spPr>
            <a:xfrm>
              <a:off x="340845" y="5450422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1" name="Плюс 60"/>
            <p:cNvSpPr/>
            <p:nvPr/>
          </p:nvSpPr>
          <p:spPr>
            <a:xfrm>
              <a:off x="340845" y="5541767"/>
              <a:ext cx="216024" cy="45719"/>
            </a:xfrm>
            <a:prstGeom prst="mathPlus">
              <a:avLst>
                <a:gd name="adj1" fmla="val 734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2" name="Группа 61"/>
          <p:cNvGrpSpPr/>
          <p:nvPr/>
        </p:nvGrpSpPr>
        <p:grpSpPr>
          <a:xfrm>
            <a:off x="2819216" y="4941168"/>
            <a:ext cx="216024" cy="216024"/>
            <a:chOff x="2795978" y="5116886"/>
            <a:chExt cx="216024" cy="216024"/>
          </a:xfrm>
        </p:grpSpPr>
        <p:sp>
          <p:nvSpPr>
            <p:cNvPr id="63" name="Овал 62"/>
            <p:cNvSpPr/>
            <p:nvPr/>
          </p:nvSpPr>
          <p:spPr>
            <a:xfrm>
              <a:off x="2795978" y="5116886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4" name="Плюс 63"/>
            <p:cNvSpPr/>
            <p:nvPr/>
          </p:nvSpPr>
          <p:spPr>
            <a:xfrm>
              <a:off x="2795978" y="5208231"/>
              <a:ext cx="216024" cy="45719"/>
            </a:xfrm>
            <a:prstGeom prst="mathPlus">
              <a:avLst>
                <a:gd name="adj1" fmla="val 734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5" name="Группа 64"/>
          <p:cNvGrpSpPr/>
          <p:nvPr/>
        </p:nvGrpSpPr>
        <p:grpSpPr>
          <a:xfrm>
            <a:off x="2815021" y="5274704"/>
            <a:ext cx="216024" cy="216024"/>
            <a:chOff x="2791783" y="5450422"/>
            <a:chExt cx="216024" cy="216024"/>
          </a:xfrm>
        </p:grpSpPr>
        <p:sp>
          <p:nvSpPr>
            <p:cNvPr id="66" name="Овал 65"/>
            <p:cNvSpPr/>
            <p:nvPr/>
          </p:nvSpPr>
          <p:spPr>
            <a:xfrm>
              <a:off x="2791783" y="5450422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67" name="Плюс 66"/>
            <p:cNvSpPr/>
            <p:nvPr/>
          </p:nvSpPr>
          <p:spPr>
            <a:xfrm>
              <a:off x="2791783" y="5541767"/>
              <a:ext cx="216024" cy="45719"/>
            </a:xfrm>
            <a:prstGeom prst="mathPlus">
              <a:avLst>
                <a:gd name="adj1" fmla="val 734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68" name="Группа 67"/>
          <p:cNvGrpSpPr/>
          <p:nvPr/>
        </p:nvGrpSpPr>
        <p:grpSpPr>
          <a:xfrm>
            <a:off x="2815021" y="5661248"/>
            <a:ext cx="216024" cy="216024"/>
            <a:chOff x="2791783" y="5876860"/>
            <a:chExt cx="216024" cy="216024"/>
          </a:xfrm>
        </p:grpSpPr>
        <p:sp>
          <p:nvSpPr>
            <p:cNvPr id="69" name="Овал 68"/>
            <p:cNvSpPr/>
            <p:nvPr/>
          </p:nvSpPr>
          <p:spPr>
            <a:xfrm>
              <a:off x="2791783" y="5876860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0" name="Плюс 69"/>
            <p:cNvSpPr/>
            <p:nvPr/>
          </p:nvSpPr>
          <p:spPr>
            <a:xfrm>
              <a:off x="2791783" y="5968205"/>
              <a:ext cx="216024" cy="45719"/>
            </a:xfrm>
            <a:prstGeom prst="mathPlus">
              <a:avLst>
                <a:gd name="adj1" fmla="val 734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1" name="TextBox 70"/>
          <p:cNvSpPr txBox="1"/>
          <p:nvPr/>
        </p:nvSpPr>
        <p:spPr>
          <a:xfrm>
            <a:off x="3083070" y="4869160"/>
            <a:ext cx="228101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 smtClean="0">
                <a:latin typeface="+mn-lt"/>
              </a:rPr>
              <a:t>Фиксированный шаг укладки</a:t>
            </a:r>
          </a:p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 smtClean="0">
                <a:latin typeface="+mn-lt"/>
              </a:rPr>
              <a:t>Фиксированная удельная мощность на кв.м.</a:t>
            </a:r>
          </a:p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 smtClean="0">
                <a:latin typeface="+mn-lt"/>
              </a:rPr>
              <a:t>Стандартные формы укладки (прямоугольная, квадратная)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39552" y="3717032"/>
            <a:ext cx="214292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 smtClean="0">
                <a:latin typeface="+mn-lt"/>
              </a:rPr>
              <a:t>Расчет и монтаж сложнее, чем у нагревательных матов</a:t>
            </a:r>
          </a:p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 smtClean="0">
                <a:latin typeface="+mn-lt"/>
              </a:rPr>
              <a:t>Монтаж только в стяжку</a:t>
            </a:r>
          </a:p>
          <a:p>
            <a:pPr algn="just" fontAlgn="ctr">
              <a:spcAft>
                <a:spcPts val="600"/>
              </a:spcAft>
              <a:buClr>
                <a:schemeClr val="accent6"/>
              </a:buClr>
            </a:pPr>
            <a:r>
              <a:rPr lang="ru-RU" sz="1200" b="0" dirty="0">
                <a:latin typeface="+mn-lt"/>
              </a:rPr>
              <a:t>Поднимает уровень пола</a:t>
            </a:r>
          </a:p>
        </p:txBody>
      </p:sp>
      <p:grpSp>
        <p:nvGrpSpPr>
          <p:cNvPr id="73" name="Группа 72"/>
          <p:cNvGrpSpPr/>
          <p:nvPr/>
        </p:nvGrpSpPr>
        <p:grpSpPr>
          <a:xfrm>
            <a:off x="323528" y="3787299"/>
            <a:ext cx="216024" cy="216024"/>
            <a:chOff x="340845" y="5116886"/>
            <a:chExt cx="216024" cy="216024"/>
          </a:xfrm>
        </p:grpSpPr>
        <p:sp>
          <p:nvSpPr>
            <p:cNvPr id="74" name="Овал 73"/>
            <p:cNvSpPr/>
            <p:nvPr/>
          </p:nvSpPr>
          <p:spPr>
            <a:xfrm>
              <a:off x="340845" y="5116886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5" name="Плюс 74"/>
            <p:cNvSpPr/>
            <p:nvPr/>
          </p:nvSpPr>
          <p:spPr>
            <a:xfrm>
              <a:off x="340845" y="5208231"/>
              <a:ext cx="216024" cy="45719"/>
            </a:xfrm>
            <a:prstGeom prst="mathPlus">
              <a:avLst>
                <a:gd name="adj1" fmla="val 734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76" name="Группа 75"/>
          <p:cNvGrpSpPr/>
          <p:nvPr/>
        </p:nvGrpSpPr>
        <p:grpSpPr>
          <a:xfrm>
            <a:off x="323528" y="4437112"/>
            <a:ext cx="216024" cy="216024"/>
            <a:chOff x="340845" y="5116886"/>
            <a:chExt cx="216024" cy="216024"/>
          </a:xfrm>
        </p:grpSpPr>
        <p:sp>
          <p:nvSpPr>
            <p:cNvPr id="77" name="Овал 76"/>
            <p:cNvSpPr/>
            <p:nvPr/>
          </p:nvSpPr>
          <p:spPr>
            <a:xfrm>
              <a:off x="340845" y="5116886"/>
              <a:ext cx="216024" cy="2160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8" name="Плюс 77"/>
            <p:cNvSpPr/>
            <p:nvPr/>
          </p:nvSpPr>
          <p:spPr>
            <a:xfrm>
              <a:off x="340845" y="5208231"/>
              <a:ext cx="216024" cy="45719"/>
            </a:xfrm>
            <a:prstGeom prst="mathPlus">
              <a:avLst>
                <a:gd name="adj1" fmla="val 734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1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55347 -0.21158 " pathEditMode="relative" rAng="0" ptsTypes="AA">
                                      <p:cBhvr>
                                        <p:cTn id="13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-10579"/>
                                    </p:animMotion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1.66667E-6 -4.81481E-6 L 0.55347 -0.19652 " pathEditMode="relative" rAng="0" ptsTypes="AA">
                                      <p:cBhvr>
                                        <p:cTn id="15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74" y="-9838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8" grpId="0" animBg="1"/>
      <p:bldP spid="18" grpId="1" animBg="1"/>
      <p:bldP spid="19" grpId="0" build="p"/>
      <p:bldP spid="20" grpId="0" build="p"/>
      <p:bldP spid="21" grpId="0" build="p"/>
      <p:bldP spid="71" grpId="0" build="p"/>
      <p:bldP spid="7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 dirty="0">
              <a:latin typeface="Calibri" pitchFamily="34" charset="0"/>
            </a:endParaRPr>
          </a:p>
        </p:txBody>
      </p:sp>
      <p:sp>
        <p:nvSpPr>
          <p:cNvPr id="17410" name="Прямоугольник 7"/>
          <p:cNvSpPr>
            <a:spLocks noChangeArrowheads="1"/>
          </p:cNvSpPr>
          <p:nvPr/>
        </p:nvSpPr>
        <p:spPr bwMode="auto">
          <a:xfrm>
            <a:off x="107950" y="548680"/>
            <a:ext cx="7559675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/>
            <a:r>
              <a:rPr lang="ru-RU" dirty="0" smtClean="0">
                <a:latin typeface="+mj-lt"/>
              </a:rPr>
              <a:t>Уникальная растягивающаяся конструкция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Multi Size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-10000"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495" b="45994"/>
          <a:stretch/>
        </p:blipFill>
        <p:spPr bwMode="auto">
          <a:xfrm>
            <a:off x="251520" y="1268760"/>
            <a:ext cx="8640960" cy="2829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2195736" y="4365104"/>
            <a:ext cx="669674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00" b="0" dirty="0" smtClean="0"/>
              <a:t>Основа </a:t>
            </a:r>
            <a:r>
              <a:rPr lang="en-US" sz="1300" dirty="0" smtClean="0">
                <a:solidFill>
                  <a:srgbClr val="FF0000"/>
                </a:solidFill>
              </a:rPr>
              <a:t>Multi Size</a:t>
            </a:r>
            <a:r>
              <a:rPr lang="ru-RU" sz="1300" dirty="0" smtClean="0">
                <a:solidFill>
                  <a:srgbClr val="FF0000"/>
                </a:solidFill>
              </a:rPr>
              <a:t> </a:t>
            </a:r>
            <a:r>
              <a:rPr lang="en-US" sz="1300" dirty="0" smtClean="0">
                <a:solidFill>
                  <a:srgbClr val="FF0000"/>
                </a:solidFill>
              </a:rPr>
              <a:t>Mat</a:t>
            </a:r>
            <a:r>
              <a:rPr lang="en-US" sz="1300" dirty="0" smtClean="0"/>
              <a:t> </a:t>
            </a:r>
            <a:r>
              <a:rPr lang="ru-RU" sz="1300" b="0" dirty="0" smtClean="0"/>
              <a:t>выполнена </a:t>
            </a:r>
            <a:r>
              <a:rPr lang="ru-RU" sz="1300" b="0" dirty="0"/>
              <a:t>на основе </a:t>
            </a:r>
            <a:r>
              <a:rPr lang="ru-RU" sz="1300" b="0" dirty="0" smtClean="0"/>
              <a:t>уникальных эластичных </a:t>
            </a:r>
            <a:r>
              <a:rPr lang="ru-RU" sz="1300" b="0" dirty="0"/>
              <a:t>тканных полос, </a:t>
            </a:r>
            <a:r>
              <a:rPr lang="ru-RU" sz="1300" b="0" dirty="0" smtClean="0"/>
              <a:t>способных растягиваться </a:t>
            </a:r>
            <a:r>
              <a:rPr lang="ru-RU" sz="1300" dirty="0" smtClean="0">
                <a:solidFill>
                  <a:srgbClr val="FF0000"/>
                </a:solidFill>
              </a:rPr>
              <a:t>до 35%.</a:t>
            </a:r>
            <a:endParaRPr lang="ru-RU" sz="1300" b="0" dirty="0" smtClean="0"/>
          </a:p>
          <a:p>
            <a:pPr>
              <a:defRPr/>
            </a:pPr>
            <a:endParaRPr lang="ru-RU" sz="1300" dirty="0" smtClean="0">
              <a:solidFill>
                <a:srgbClr val="FF0000"/>
              </a:solidFill>
            </a:endParaRPr>
          </a:p>
          <a:p>
            <a:pPr>
              <a:defRPr/>
            </a:pPr>
            <a:r>
              <a:rPr lang="ru-RU" sz="1300" b="0" dirty="0"/>
              <a:t>Р</a:t>
            </a:r>
            <a:r>
              <a:rPr lang="ru-RU" sz="1300" b="0" dirty="0" smtClean="0"/>
              <a:t>астягивающаяся конструкция</a:t>
            </a:r>
            <a:r>
              <a:rPr lang="en-US" sz="1300" b="0" dirty="0" smtClean="0"/>
              <a:t>*</a:t>
            </a:r>
            <a:r>
              <a:rPr lang="ru-RU" sz="1300" b="0" dirty="0" smtClean="0"/>
              <a:t> открывает понятие </a:t>
            </a:r>
            <a:r>
              <a:rPr lang="ru-RU" sz="1300" dirty="0" smtClean="0">
                <a:solidFill>
                  <a:srgbClr val="FF0000"/>
                </a:solidFill>
              </a:rPr>
              <a:t>«диапазон площади укладки»</a:t>
            </a:r>
            <a:r>
              <a:rPr lang="ru-RU" sz="1300" b="0" dirty="0" smtClean="0"/>
              <a:t> для нагревательного мата.</a:t>
            </a:r>
          </a:p>
          <a:p>
            <a:pPr>
              <a:defRPr/>
            </a:pPr>
            <a:endParaRPr lang="ru-RU" sz="1300" b="0" dirty="0"/>
          </a:p>
          <a:p>
            <a:pPr>
              <a:defRPr/>
            </a:pPr>
            <a:r>
              <a:rPr lang="ru-RU" sz="1300" b="0" dirty="0" smtClean="0"/>
              <a:t>Позволяет изменять шаг и площадь укладки, </a:t>
            </a:r>
          </a:p>
          <a:p>
            <a:pPr>
              <a:defRPr/>
            </a:pPr>
            <a:r>
              <a:rPr lang="ru-RU" sz="1300" b="0" dirty="0" smtClean="0"/>
              <a:t>регулировать мощность системы на м2. </a:t>
            </a:r>
            <a:endParaRPr lang="ru-RU" sz="1300" b="0" dirty="0"/>
          </a:p>
        </p:txBody>
      </p:sp>
      <p:pic>
        <p:nvPicPr>
          <p:cNvPr id="10" name="Picture 18" descr="tyanushay osnova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  <a14:imgEffect>
                      <a14:brightnessContrast bright="-10000" contrast="1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4437112"/>
            <a:ext cx="1512168" cy="1512168"/>
          </a:xfrm>
          <a:prstGeom prst="roundRect">
            <a:avLst>
              <a:gd name="adj" fmla="val 3043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251520" y="6309320"/>
            <a:ext cx="66967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*Не имеет аналогов в России и СНГ. Запатентованная конструкция </a:t>
            </a:r>
            <a:r>
              <a:rPr lang="en-US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Electrolux.</a:t>
            </a:r>
            <a:r>
              <a:rPr lang="ru-RU" sz="1100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ru-RU" sz="1100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 dirty="0">
              <a:latin typeface="Calibri" pitchFamily="34" charset="0"/>
            </a:endParaRPr>
          </a:p>
        </p:txBody>
      </p:sp>
      <p:sp>
        <p:nvSpPr>
          <p:cNvPr id="17410" name="Прямоугольник 7"/>
          <p:cNvSpPr>
            <a:spLocks noChangeArrowheads="1"/>
          </p:cNvSpPr>
          <p:nvPr/>
        </p:nvSpPr>
        <p:spPr bwMode="auto">
          <a:xfrm>
            <a:off x="107950" y="548680"/>
            <a:ext cx="7559675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/>
            <a:r>
              <a:rPr lang="ru-RU" dirty="0" smtClean="0">
                <a:latin typeface="+mj-lt"/>
              </a:rPr>
              <a:t>Интеллектуальный обогрев – </a:t>
            </a:r>
            <a:r>
              <a:rPr lang="ru-RU" dirty="0" smtClean="0">
                <a:solidFill>
                  <a:srgbClr val="FF0000"/>
                </a:solidFill>
                <a:latin typeface="+mj-lt"/>
              </a:rPr>
              <a:t>3 в 1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82573"/>
          <a:stretch/>
        </p:blipFill>
        <p:spPr bwMode="auto">
          <a:xfrm>
            <a:off x="251520" y="1412776"/>
            <a:ext cx="8640960" cy="5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6" b="37668"/>
          <a:stretch/>
        </p:blipFill>
        <p:spPr bwMode="auto">
          <a:xfrm>
            <a:off x="251520" y="1959103"/>
            <a:ext cx="8640960" cy="53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908423" y="3058214"/>
            <a:ext cx="727208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dirty="0" smtClean="0"/>
              <a:t>Систему </a:t>
            </a:r>
            <a:r>
              <a:rPr lang="en-US" sz="1600" dirty="0" smtClean="0">
                <a:solidFill>
                  <a:srgbClr val="FF0000"/>
                </a:solidFill>
              </a:rPr>
              <a:t>Multi Size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FF0000"/>
                </a:solidFill>
              </a:rPr>
              <a:t>Mat</a:t>
            </a:r>
            <a:r>
              <a:rPr lang="en-US" sz="1600" dirty="0" smtClean="0"/>
              <a:t> </a:t>
            </a:r>
            <a:r>
              <a:rPr lang="ru-RU" sz="1600" dirty="0" smtClean="0"/>
              <a:t>можно устанавливать:</a:t>
            </a:r>
          </a:p>
          <a:p>
            <a:pPr>
              <a:defRPr/>
            </a:pPr>
            <a:endParaRPr lang="ru-RU" sz="1300" dirty="0" smtClean="0"/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ru-RU" sz="1300" dirty="0" smtClean="0"/>
              <a:t>Во влажных помещениях </a:t>
            </a:r>
            <a:r>
              <a:rPr lang="ru-RU" sz="1300" b="0" dirty="0" smtClean="0"/>
              <a:t>с мощностью 150Вт/м2 (10% растяжения), под плитку.</a:t>
            </a:r>
          </a:p>
          <a:p>
            <a:pPr marL="342900" indent="-342900">
              <a:lnSpc>
                <a:spcPct val="150000"/>
              </a:lnSpc>
              <a:buAutoNum type="arabicPeriod"/>
              <a:defRPr/>
            </a:pPr>
            <a:r>
              <a:rPr lang="ru-RU" sz="1300" dirty="0" smtClean="0"/>
              <a:t>В сухих помещениях </a:t>
            </a:r>
            <a:r>
              <a:rPr lang="ru-RU" sz="1300" b="0" dirty="0" smtClean="0"/>
              <a:t>с диапазоном мощности 150-111Вт/м2 (10-35%), под плитку.</a:t>
            </a:r>
          </a:p>
          <a:p>
            <a:pPr>
              <a:lnSpc>
                <a:spcPct val="150000"/>
              </a:lnSpc>
              <a:defRPr/>
            </a:pPr>
            <a:r>
              <a:rPr lang="ru-RU" sz="1300" dirty="0" smtClean="0"/>
              <a:t>3.    Под деревянные покрытия </a:t>
            </a:r>
            <a:r>
              <a:rPr lang="ru-RU" sz="1300" b="0" dirty="0" smtClean="0"/>
              <a:t>(ламинат) в тонкий слой наливного пола с мощностью 111Вт/м2 и максимальным растяжением 35%.</a:t>
            </a:r>
            <a:endParaRPr lang="ru-RU" sz="1300" b="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" contras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922" t="18571" r="7857" b="14571"/>
          <a:stretch/>
        </p:blipFill>
        <p:spPr bwMode="auto">
          <a:xfrm>
            <a:off x="323528" y="3130222"/>
            <a:ext cx="1499582" cy="1515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054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 dirty="0">
              <a:latin typeface="Calibri" pitchFamily="34" charset="0"/>
            </a:endParaRPr>
          </a:p>
        </p:txBody>
      </p:sp>
      <p:sp>
        <p:nvSpPr>
          <p:cNvPr id="17410" name="Прямоугольник 7"/>
          <p:cNvSpPr>
            <a:spLocks noChangeArrowheads="1"/>
          </p:cNvSpPr>
          <p:nvPr/>
        </p:nvSpPr>
        <p:spPr bwMode="auto">
          <a:xfrm>
            <a:off x="107950" y="548680"/>
            <a:ext cx="8136458" cy="36933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4500"/>
            <a:r>
              <a:rPr lang="en-US" dirty="0" smtClean="0">
                <a:solidFill>
                  <a:srgbClr val="FF0000"/>
                </a:solidFill>
                <a:latin typeface="+mj-lt"/>
              </a:rPr>
              <a:t>Multi</a:t>
            </a:r>
            <a:r>
              <a:rPr lang="en-US" dirty="0" smtClean="0">
                <a:latin typeface="+mj-lt"/>
              </a:rPr>
              <a:t> - </a:t>
            </a:r>
            <a:r>
              <a:rPr lang="ru-RU" dirty="0" smtClean="0">
                <a:latin typeface="+mj-lt"/>
              </a:rPr>
              <a:t>пространство для творчества!</a:t>
            </a:r>
            <a:endParaRPr lang="en-US" dirty="0">
              <a:latin typeface="+mj-lt"/>
            </a:endParaRPr>
          </a:p>
        </p:txBody>
      </p:sp>
      <p:graphicFrame>
        <p:nvGraphicFramePr>
          <p:cNvPr id="20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8146318"/>
              </p:ext>
            </p:extLst>
          </p:nvPr>
        </p:nvGraphicFramePr>
        <p:xfrm>
          <a:off x="492132" y="1052736"/>
          <a:ext cx="8247384" cy="720080"/>
        </p:xfrm>
        <a:graphic>
          <a:graphicData uri="http://schemas.openxmlformats.org/drawingml/2006/table">
            <a:tbl>
              <a:tblPr/>
              <a:tblGrid>
                <a:gridCol w="8247384"/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Любая площадь и конфигурация помещения – «без стяжки» и расчетов!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424113" y="1484784"/>
            <a:ext cx="8324350" cy="1443410"/>
            <a:chOff x="251519" y="4717036"/>
            <a:chExt cx="9144940" cy="1532663"/>
          </a:xfrm>
        </p:grpSpPr>
        <p:pic>
          <p:nvPicPr>
            <p:cNvPr id="24" name="Picture 1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917"/>
            <a:stretch/>
          </p:blipFill>
          <p:spPr bwMode="auto">
            <a:xfrm>
              <a:off x="5549744" y="4717038"/>
              <a:ext cx="1992657" cy="1532659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5" name="Picture 9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65" r="7151"/>
            <a:stretch/>
          </p:blipFill>
          <p:spPr bwMode="auto">
            <a:xfrm>
              <a:off x="3788785" y="4719042"/>
              <a:ext cx="1760959" cy="1530656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6" name="Picture 6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697"/>
            <a:stretch/>
          </p:blipFill>
          <p:spPr bwMode="auto">
            <a:xfrm>
              <a:off x="1905001" y="4719043"/>
              <a:ext cx="1883784" cy="1530656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7" name="Picture 10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8981"/>
            <a:stretch/>
          </p:blipFill>
          <p:spPr bwMode="auto">
            <a:xfrm>
              <a:off x="251519" y="4719042"/>
              <a:ext cx="1653482" cy="1530656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93"/>
            <a:stretch/>
          </p:blipFill>
          <p:spPr bwMode="auto">
            <a:xfrm>
              <a:off x="7542401" y="4717036"/>
              <a:ext cx="1854058" cy="1532659"/>
            </a:xfrm>
            <a:prstGeom prst="rect">
              <a:avLst/>
            </a:prstGeom>
            <a:noFill/>
            <a:ln w="19050">
              <a:noFill/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39" name="Прямоугольник 38"/>
          <p:cNvSpPr/>
          <p:nvPr/>
        </p:nvSpPr>
        <p:spPr>
          <a:xfrm>
            <a:off x="2123728" y="3533666"/>
            <a:ext cx="6768752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Multi Size Mat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вдохновляет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легко вписать в любою площадь без риска нехватки или излишков мата</a:t>
            </a:r>
          </a:p>
          <a:p>
            <a:pPr marL="342900" indent="-342900">
              <a:buAutoNum type="arabicPeriod"/>
            </a:pP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уложить в помещениях сложной конфигурации в форме ромба или трапеции</a:t>
            </a:r>
          </a:p>
          <a:p>
            <a:pPr marL="342900" indent="-342900">
              <a:buAutoNum type="arabicPeriod"/>
            </a:pP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без сложных расчетов шага укладки и мощности</a:t>
            </a:r>
          </a:p>
          <a:p>
            <a:pPr marL="342900" indent="-342900">
              <a:buAutoNum type="arabicPeriod"/>
            </a:pP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без укладки направляющих и фиксации кабеля</a:t>
            </a:r>
          </a:p>
          <a:p>
            <a:pPr marL="342900" indent="-342900">
              <a:buAutoNum type="arabicPeriod"/>
            </a:pP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«без стяжки» прямо в плиточный клей, без подъёма уровня пола</a:t>
            </a:r>
          </a:p>
          <a:p>
            <a:pPr marL="342900" indent="-342900">
              <a:buAutoNum type="arabicPeriod"/>
            </a:pPr>
            <a:endParaRPr lang="ru-RU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400" b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12" y="3568949"/>
            <a:ext cx="1555600" cy="1529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2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 dirty="0">
              <a:latin typeface="Calibri" pitchFamily="34" charset="0"/>
            </a:endParaRPr>
          </a:p>
        </p:txBody>
      </p:sp>
      <p:sp>
        <p:nvSpPr>
          <p:cNvPr id="17410" name="Прямоугольник 7"/>
          <p:cNvSpPr>
            <a:spLocks noChangeArrowheads="1"/>
          </p:cNvSpPr>
          <p:nvPr/>
        </p:nvSpPr>
        <p:spPr bwMode="auto">
          <a:xfrm>
            <a:off x="107950" y="548680"/>
            <a:ext cx="7559675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/>
            <a:r>
              <a:rPr lang="ru-RU" dirty="0" smtClean="0">
                <a:latin typeface="+mj-lt"/>
              </a:rPr>
              <a:t>Технология быстрого крепления мата - 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Fast Fix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31535"/>
            <a:ext cx="17079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1. Фиксация в начальной точке</a:t>
            </a:r>
            <a:endParaRPr lang="ru-RU" sz="1400" dirty="0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37966" y="1950699"/>
            <a:ext cx="12380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2. Натяжение мата </a:t>
            </a:r>
            <a:endParaRPr lang="ru-RU" sz="1400" dirty="0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44208" y="1931535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+mn-lt"/>
              </a:rPr>
              <a:t>3. Фиксация противоположного конца</a:t>
            </a:r>
            <a:endParaRPr lang="ru-RU" sz="14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83768" y="4221088"/>
            <a:ext cx="4846711" cy="1815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+mn-lt"/>
              </a:rPr>
              <a:t>Технология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Fast Fix </a:t>
            </a:r>
          </a:p>
          <a:p>
            <a:pPr>
              <a:lnSpc>
                <a:spcPct val="150000"/>
              </a:lnSpc>
            </a:pP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Крепление </a:t>
            </a:r>
            <a:r>
              <a:rPr lang="ru-RU" sz="1300" b="0" dirty="0">
                <a:latin typeface="Arial" panose="020B0604020202020204" pitchFamily="34" charset="0"/>
                <a:cs typeface="Arial" panose="020B0604020202020204" pitchFamily="34" charset="0"/>
              </a:rPr>
              <a:t>мата в двух крайних точках</a:t>
            </a:r>
          </a:p>
          <a:p>
            <a:pPr>
              <a:lnSpc>
                <a:spcPct val="150000"/>
              </a:lnSpc>
            </a:pPr>
            <a:r>
              <a:rPr lang="ru-RU" sz="1300" b="0" dirty="0">
                <a:latin typeface="Arial" panose="020B0604020202020204" pitchFamily="34" charset="0"/>
                <a:cs typeface="Arial" panose="020B0604020202020204" pitchFamily="34" charset="0"/>
              </a:rPr>
              <a:t>- Специальные самоклеящиеся зажимы в </a:t>
            </a: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комплекте (25шт)</a:t>
            </a:r>
            <a:endParaRPr lang="ru-RU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Идеально </a:t>
            </a:r>
            <a:r>
              <a:rPr lang="ru-RU" sz="1300" b="0" dirty="0">
                <a:latin typeface="Arial" panose="020B0604020202020204" pitchFamily="34" charset="0"/>
                <a:cs typeface="Arial" panose="020B0604020202020204" pitchFamily="34" charset="0"/>
              </a:rPr>
              <a:t>ровное распределение по </a:t>
            </a: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поверхности</a:t>
            </a:r>
          </a:p>
          <a:p>
            <a:pPr>
              <a:lnSpc>
                <a:spcPct val="150000"/>
              </a:lnSpc>
            </a:pPr>
            <a:r>
              <a:rPr lang="ru-RU" sz="1300" b="0" dirty="0" smtClean="0">
                <a:latin typeface="Arial" panose="020B0604020202020204" pitchFamily="34" charset="0"/>
                <a:cs typeface="Arial" panose="020B0604020202020204" pitchFamily="34" charset="0"/>
              </a:rPr>
              <a:t>- Без необходимости дополнительных операций</a:t>
            </a:r>
            <a:endParaRPr lang="ru-RU" sz="13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981142" y="1158611"/>
            <a:ext cx="71912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+mn-lt"/>
              </a:rPr>
              <a:t>Монтаж нагревательного мата </a:t>
            </a:r>
            <a:endParaRPr lang="ru-RU" dirty="0" smtClean="0">
              <a:latin typeface="+mn-lt"/>
            </a:endParaRPr>
          </a:p>
          <a:p>
            <a:pPr algn="ctr"/>
            <a:r>
              <a:rPr lang="ru-RU" dirty="0">
                <a:solidFill>
                  <a:srgbClr val="FF0000"/>
                </a:solidFill>
                <a:latin typeface="+mn-lt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сего в три касания!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4112" name="Рисунок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635897" y="2511200"/>
            <a:ext cx="1723233" cy="141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Рисунок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32240" y="2578580"/>
            <a:ext cx="1781916" cy="1287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5238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0" y="116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0" y="1715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" name="Рисунок 4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675821" y="2447008"/>
            <a:ext cx="1313454" cy="158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трелка вправо 40"/>
          <p:cNvSpPr/>
          <p:nvPr/>
        </p:nvSpPr>
        <p:spPr>
          <a:xfrm>
            <a:off x="2271426" y="3023627"/>
            <a:ext cx="1226084" cy="426182"/>
          </a:xfrm>
          <a:prstGeom prst="rightArrow">
            <a:avLst>
              <a:gd name="adj1" fmla="val 50000"/>
              <a:gd name="adj2" fmla="val 6308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Стрелка вправо 41"/>
          <p:cNvSpPr/>
          <p:nvPr/>
        </p:nvSpPr>
        <p:spPr>
          <a:xfrm>
            <a:off x="5347969" y="3023627"/>
            <a:ext cx="1226084" cy="426182"/>
          </a:xfrm>
          <a:prstGeom prst="rightArrow">
            <a:avLst>
              <a:gd name="adj1" fmla="val 50000"/>
              <a:gd name="adj2" fmla="val 63080"/>
            </a:avLst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>
                  <a:lumMod val="20000"/>
                  <a:lumOff val="80000"/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9" t="5988" r="5330" b="5988"/>
          <a:stretch/>
        </p:blipFill>
        <p:spPr bwMode="auto">
          <a:xfrm>
            <a:off x="544509" y="4326208"/>
            <a:ext cx="1579219" cy="1551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13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 dirty="0">
              <a:latin typeface="Calibri" pitchFamily="34" charset="0"/>
            </a:endParaRPr>
          </a:p>
        </p:txBody>
      </p:sp>
      <p:sp>
        <p:nvSpPr>
          <p:cNvPr id="17410" name="Прямоугольник 7"/>
          <p:cNvSpPr>
            <a:spLocks noChangeArrowheads="1"/>
          </p:cNvSpPr>
          <p:nvPr/>
        </p:nvSpPr>
        <p:spPr bwMode="auto">
          <a:xfrm>
            <a:off x="107950" y="548680"/>
            <a:ext cx="7559675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/>
            <a:r>
              <a:rPr lang="ru-RU" dirty="0" smtClean="0">
                <a:latin typeface="+mn-lt"/>
              </a:rPr>
              <a:t>Выгодная покупка - бонусные площади обогрева</a:t>
            </a:r>
            <a:endParaRPr lang="en-US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27985" y="4051715"/>
            <a:ext cx="407264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 smtClean="0">
                <a:latin typeface="+mn-lt"/>
              </a:rPr>
              <a:t>За счет уникальной тянущейся конструкции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 smtClean="0">
                <a:latin typeface="+mn-lt"/>
              </a:rPr>
              <a:t>до 35% площади мата можно получить </a:t>
            </a:r>
            <a:r>
              <a:rPr lang="ru-RU" sz="1400" dirty="0" smtClean="0">
                <a:solidFill>
                  <a:srgbClr val="FF0000"/>
                </a:solidFill>
                <a:latin typeface="+mn-lt"/>
              </a:rPr>
              <a:t>в подарок!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dirty="0" smtClean="0">
                <a:latin typeface="+mn-lt"/>
              </a:rPr>
              <a:t>При </a:t>
            </a:r>
            <a:r>
              <a:rPr lang="ru-RU" sz="1400" b="0" dirty="0">
                <a:latin typeface="+mn-lt"/>
              </a:rPr>
              <a:t>этом </a:t>
            </a:r>
            <a:r>
              <a:rPr lang="ru-RU" sz="1400" b="0" dirty="0" smtClean="0">
                <a:latin typeface="+mn-lt"/>
              </a:rPr>
              <a:t>его стоимость </a:t>
            </a:r>
            <a:r>
              <a:rPr lang="ru-RU" sz="1400" b="0" dirty="0">
                <a:latin typeface="+mn-lt"/>
              </a:rPr>
              <a:t>не </a:t>
            </a:r>
            <a:r>
              <a:rPr lang="ru-RU" sz="1400" b="0" dirty="0" smtClean="0">
                <a:latin typeface="+mn-lt"/>
              </a:rPr>
              <a:t>увеличивается</a:t>
            </a:r>
            <a:r>
              <a:rPr lang="ru-RU" sz="1400" b="0" dirty="0">
                <a:latin typeface="+mn-lt"/>
              </a:rPr>
              <a:t>.</a:t>
            </a:r>
            <a:endParaRPr lang="en-US" sz="1400" b="0" dirty="0" smtClean="0">
              <a:latin typeface="+mn-lt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788024" y="4931876"/>
            <a:ext cx="3210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+mn-lt"/>
              </a:rPr>
              <a:t>Например: 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12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м</a:t>
            </a:r>
            <a:r>
              <a:rPr lang="ru-RU" baseline="30000" dirty="0" smtClean="0">
                <a:solidFill>
                  <a:srgbClr val="FF0000"/>
                </a:solidFill>
                <a:latin typeface="+mn-lt"/>
              </a:rPr>
              <a:t>2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по </a:t>
            </a:r>
            <a:r>
              <a:rPr lang="ru-RU" dirty="0" smtClean="0">
                <a:solidFill>
                  <a:srgbClr val="FF0000"/>
                </a:solidFill>
                <a:latin typeface="+mn-lt"/>
              </a:rPr>
              <a:t>цене </a:t>
            </a:r>
            <a:r>
              <a:rPr lang="en-US" dirty="0">
                <a:solidFill>
                  <a:srgbClr val="FF0000"/>
                </a:solidFill>
                <a:latin typeface="+mn-lt"/>
              </a:rPr>
              <a:t>9 </a:t>
            </a:r>
            <a:r>
              <a:rPr lang="ru-RU" dirty="0">
                <a:solidFill>
                  <a:srgbClr val="FF0000"/>
                </a:solidFill>
                <a:latin typeface="+mn-lt"/>
              </a:rPr>
              <a:t>м</a:t>
            </a:r>
            <a:r>
              <a:rPr lang="ru-RU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1357208" y="3520194"/>
            <a:ext cx="2114366" cy="33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6200000">
            <a:off x="913258" y="1056820"/>
            <a:ext cx="1921063" cy="2304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731088" y="3598563"/>
            <a:ext cx="1464648" cy="1"/>
          </a:xfrm>
          <a:prstGeom prst="line">
            <a:avLst/>
          </a:prstGeom>
          <a:ln w="19050" cap="flat">
            <a:solidFill>
              <a:schemeClr val="accent6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187624" y="3244914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9 </a:t>
            </a:r>
            <a:r>
              <a:rPr lang="ru-RU" sz="2000" dirty="0" smtClean="0">
                <a:latin typeface="+mn-lt"/>
              </a:rPr>
              <a:t>м</a:t>
            </a:r>
            <a:r>
              <a:rPr lang="ru-RU" sz="2000" baseline="30000" dirty="0" smtClean="0">
                <a:latin typeface="+mn-lt"/>
              </a:rPr>
              <a:t>2</a:t>
            </a:r>
            <a:endParaRPr lang="en-US" sz="2000" baseline="30000" dirty="0">
              <a:latin typeface="+mn-lt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776061" y="4017832"/>
            <a:ext cx="2249858" cy="1"/>
          </a:xfrm>
          <a:prstGeom prst="line">
            <a:avLst/>
          </a:prstGeom>
          <a:ln w="19050" cap="flat">
            <a:solidFill>
              <a:schemeClr val="accent6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268760"/>
            <a:ext cx="4216659" cy="262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2195736" y="3007097"/>
            <a:ext cx="0" cy="637927"/>
          </a:xfrm>
          <a:prstGeom prst="line">
            <a:avLst/>
          </a:prstGeom>
          <a:ln w="19050" cap="flat">
            <a:solidFill>
              <a:schemeClr val="accent6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731088" y="3598563"/>
            <a:ext cx="1464648" cy="1"/>
          </a:xfrm>
          <a:prstGeom prst="line">
            <a:avLst/>
          </a:prstGeom>
          <a:ln w="19050" cap="flat">
            <a:solidFill>
              <a:schemeClr val="accent6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025919" y="3789040"/>
            <a:ext cx="0" cy="533082"/>
          </a:xfrm>
          <a:prstGeom prst="line">
            <a:avLst/>
          </a:prstGeom>
          <a:ln w="19050" cap="flat">
            <a:solidFill>
              <a:schemeClr val="accent6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776061" y="4017832"/>
            <a:ext cx="2249858" cy="1"/>
          </a:xfrm>
          <a:prstGeom prst="line">
            <a:avLst/>
          </a:prstGeom>
          <a:ln w="19050" cap="flat">
            <a:solidFill>
              <a:schemeClr val="accent6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46149" y="3096616"/>
            <a:ext cx="0" cy="564166"/>
          </a:xfrm>
          <a:prstGeom prst="line">
            <a:avLst/>
          </a:prstGeom>
          <a:ln w="19050" cap="flat">
            <a:solidFill>
              <a:schemeClr val="accent6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46699" y="3020747"/>
            <a:ext cx="0" cy="1128333"/>
          </a:xfrm>
          <a:prstGeom prst="line">
            <a:avLst/>
          </a:prstGeom>
          <a:ln w="19050" cap="flat">
            <a:solidFill>
              <a:schemeClr val="accent6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187624" y="3244914"/>
            <a:ext cx="6415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latin typeface="+mn-lt"/>
              </a:rPr>
              <a:t>9 </a:t>
            </a:r>
            <a:r>
              <a:rPr lang="ru-RU" sz="2000" dirty="0" smtClean="0">
                <a:latin typeface="+mn-lt"/>
              </a:rPr>
              <a:t>м</a:t>
            </a:r>
            <a:r>
              <a:rPr lang="ru-RU" sz="2000" baseline="30000" dirty="0" smtClean="0">
                <a:latin typeface="+mn-lt"/>
              </a:rPr>
              <a:t>2</a:t>
            </a:r>
            <a:endParaRPr lang="en-US" sz="2000" baseline="30000" dirty="0">
              <a:latin typeface="+mn-lt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2216459" y="3645024"/>
            <a:ext cx="771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+mn-lt"/>
              </a:rPr>
              <a:t>12</a:t>
            </a:r>
            <a:r>
              <a:rPr lang="en-US" sz="2000" dirty="0" smtClean="0">
                <a:latin typeface="+mn-lt"/>
              </a:rPr>
              <a:t> </a:t>
            </a:r>
            <a:r>
              <a:rPr lang="ru-RU" sz="2000" dirty="0" smtClean="0">
                <a:latin typeface="+mn-lt"/>
              </a:rPr>
              <a:t>м</a:t>
            </a:r>
            <a:r>
              <a:rPr lang="ru-RU" sz="2000" baseline="30000" dirty="0" smtClean="0">
                <a:latin typeface="+mn-lt"/>
              </a:rPr>
              <a:t>2</a:t>
            </a:r>
            <a:endParaRPr lang="en-US" sz="200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7496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 dirty="0">
              <a:latin typeface="Calibri" pitchFamily="34" charset="0"/>
            </a:endParaRPr>
          </a:p>
        </p:txBody>
      </p:sp>
      <p:sp>
        <p:nvSpPr>
          <p:cNvPr id="17410" name="Прямоугольник 7"/>
          <p:cNvSpPr>
            <a:spLocks noChangeArrowheads="1"/>
          </p:cNvSpPr>
          <p:nvPr/>
        </p:nvSpPr>
        <p:spPr bwMode="auto">
          <a:xfrm>
            <a:off x="107950" y="548680"/>
            <a:ext cx="7559675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/>
            <a:r>
              <a:rPr lang="ru-RU" dirty="0" smtClean="0">
                <a:latin typeface="+mn-lt"/>
              </a:rPr>
              <a:t>Помощь и поддержка на всех уровнях</a:t>
            </a:r>
            <a:endParaRPr lang="en-US" dirty="0">
              <a:latin typeface="+mn-lt"/>
            </a:endParaRPr>
          </a:p>
        </p:txBody>
      </p:sp>
      <p:graphicFrame>
        <p:nvGraphicFramePr>
          <p:cNvPr id="8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4118110"/>
              </p:ext>
            </p:extLst>
          </p:nvPr>
        </p:nvGraphicFramePr>
        <p:xfrm>
          <a:off x="971600" y="4369648"/>
          <a:ext cx="6372708" cy="1944365"/>
        </p:xfrm>
        <a:graphic>
          <a:graphicData uri="http://schemas.openxmlformats.org/drawingml/2006/table">
            <a:tbl>
              <a:tblPr/>
              <a:tblGrid>
                <a:gridCol w="6372708"/>
              </a:tblGrid>
              <a:tr h="19443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Инструменты продаж на упаковке: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6">
                            <a:lumMod val="75000"/>
                          </a:schemeClr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Схема подбора теплого пола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Видео инструкции по монтажу теплого пола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Бесплатная «горячая» линия технической поддержки</a:t>
                      </a:r>
                      <a:r>
                        <a:rPr lang="ru-RU" sz="13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:</a:t>
                      </a:r>
                      <a:r>
                        <a:rPr lang="en-US" sz="13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8-800-500-07-75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Tx/>
                        <a:buNone/>
                        <a:tabLst/>
                      </a:pPr>
                      <a:endParaRPr lang="ru-RU" sz="1300" b="1" kern="1200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6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Сервисные центры в 72 городах РФ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8" t="9261" r="-1032" b="44746"/>
          <a:stretch/>
        </p:blipFill>
        <p:spPr bwMode="auto">
          <a:xfrm>
            <a:off x="5769689" y="1534738"/>
            <a:ext cx="1898655" cy="14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14" t="53025" r="-278" b="982"/>
          <a:stretch/>
        </p:blipFill>
        <p:spPr bwMode="auto">
          <a:xfrm>
            <a:off x="5714176" y="2888815"/>
            <a:ext cx="1898655" cy="14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5" r="66136" b="45992"/>
          <a:stretch/>
        </p:blipFill>
        <p:spPr bwMode="auto">
          <a:xfrm>
            <a:off x="1576586" y="1520663"/>
            <a:ext cx="1898655" cy="14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04" t="8762" r="32832" b="45245"/>
          <a:stretch/>
        </p:blipFill>
        <p:spPr bwMode="auto">
          <a:xfrm>
            <a:off x="3622672" y="1520663"/>
            <a:ext cx="1898655" cy="14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08" r="66136" b="1499"/>
          <a:stretch/>
        </p:blipFill>
        <p:spPr bwMode="auto">
          <a:xfrm>
            <a:off x="1576586" y="2888815"/>
            <a:ext cx="1898655" cy="14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3" t="52508" r="33063" b="1499"/>
          <a:stretch/>
        </p:blipFill>
        <p:spPr bwMode="auto">
          <a:xfrm>
            <a:off x="3648099" y="2888815"/>
            <a:ext cx="1898655" cy="1476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2500" y="1052736"/>
            <a:ext cx="33021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Clr>
                <a:schemeClr val="accent6">
                  <a:lumMod val="75000"/>
                </a:schemeClr>
              </a:buClr>
            </a:pPr>
            <a:r>
              <a:rPr lang="ru-RU" sz="1600" dirty="0" smtClean="0">
                <a:solidFill>
                  <a:srgbClr val="FF0000"/>
                </a:solidFill>
                <a:latin typeface="+mn-lt"/>
              </a:rPr>
              <a:t>Быстрый старт прямо на упаковке!</a:t>
            </a:r>
            <a:endParaRPr lang="ru-RU" sz="16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5080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b="0" dirty="0">
              <a:latin typeface="Calibri" pitchFamily="34" charset="0"/>
            </a:endParaRPr>
          </a:p>
        </p:txBody>
      </p:sp>
      <p:sp>
        <p:nvSpPr>
          <p:cNvPr id="17410" name="Прямоугольник 7"/>
          <p:cNvSpPr>
            <a:spLocks noChangeArrowheads="1"/>
          </p:cNvSpPr>
          <p:nvPr/>
        </p:nvSpPr>
        <p:spPr bwMode="auto">
          <a:xfrm>
            <a:off x="107950" y="548680"/>
            <a:ext cx="7559675" cy="366712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4500"/>
            <a:r>
              <a:rPr lang="en-US" dirty="0" smtClean="0">
                <a:solidFill>
                  <a:srgbClr val="FF0000"/>
                </a:solidFill>
                <a:latin typeface="+mj-lt"/>
              </a:rPr>
              <a:t>Multi Size Mat</a:t>
            </a:r>
            <a:r>
              <a:rPr lang="en-US" dirty="0" smtClean="0">
                <a:latin typeface="+mj-lt"/>
              </a:rPr>
              <a:t> - </a:t>
            </a:r>
            <a:r>
              <a:rPr lang="ru-RU" dirty="0" smtClean="0">
                <a:latin typeface="+mj-lt"/>
              </a:rPr>
              <a:t>Работает за троих!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5" b="82573"/>
          <a:stretch/>
        </p:blipFill>
        <p:spPr bwMode="auto">
          <a:xfrm>
            <a:off x="251520" y="1268760"/>
            <a:ext cx="8640960" cy="504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936" b="37003"/>
          <a:stretch/>
        </p:blipFill>
        <p:spPr bwMode="auto">
          <a:xfrm>
            <a:off x="251520" y="1772816"/>
            <a:ext cx="864096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5535" y="2762925"/>
            <a:ext cx="20162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 smtClean="0">
                <a:solidFill>
                  <a:srgbClr val="FF0000"/>
                </a:solidFill>
              </a:rPr>
              <a:t>Одина серия  продукта</a:t>
            </a:r>
            <a:r>
              <a:rPr lang="ru-RU" sz="1400" dirty="0" smtClean="0"/>
              <a:t> </a:t>
            </a:r>
            <a:r>
              <a:rPr lang="en-US" sz="1400" dirty="0" smtClean="0"/>
              <a:t>Electrolux </a:t>
            </a:r>
            <a:r>
              <a:rPr lang="ru-RU" sz="1400" dirty="0" smtClean="0"/>
              <a:t>заменяет 3 серии</a:t>
            </a:r>
            <a:r>
              <a:rPr lang="en-US" sz="1400" dirty="0" smtClean="0"/>
              <a:t> </a:t>
            </a:r>
            <a:r>
              <a:rPr lang="ru-RU" sz="1400" dirty="0" smtClean="0"/>
              <a:t>матов аналогов:</a:t>
            </a:r>
            <a:endParaRPr lang="ru-RU" sz="1400" b="0" dirty="0"/>
          </a:p>
        </p:txBody>
      </p:sp>
      <p:pic>
        <p:nvPicPr>
          <p:cNvPr id="1028" name="Picture 4" descr="http://energyrus.ru/components/com_virtuemart/shop_image/product/teplyy-pol-energy-mat-komplekt-260-1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72" b="18019"/>
          <a:stretch/>
        </p:blipFill>
        <p:spPr bwMode="auto">
          <a:xfrm>
            <a:off x="2526716" y="2492896"/>
            <a:ext cx="1829260" cy="1095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energyrus.ru/components/com_virtuemart/shop_image/product/teplyy-pol-energy-light-plus-225-vt.jpg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1"/>
          <a:stretch/>
        </p:blipFill>
        <p:spPr bwMode="auto">
          <a:xfrm>
            <a:off x="4499992" y="2492896"/>
            <a:ext cx="1573723" cy="13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energyrus.ru/components/com_virtuemart/shop_image/product/teplyy-pol-energy-light-komplekt-150-1.jpg"/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922" b="19079"/>
          <a:stretch/>
        </p:blipFill>
        <p:spPr bwMode="auto">
          <a:xfrm>
            <a:off x="6269752" y="2496033"/>
            <a:ext cx="2262688" cy="126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26716" y="3628998"/>
            <a:ext cx="1800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Energy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М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at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165Вт/м2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499991" y="3628998"/>
            <a:ext cx="1800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Energy Light Plus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150Вт/м2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97996" y="3628998"/>
            <a:ext cx="18002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Energy Light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0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0Вт/м2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2472882" y="1268760"/>
            <a:ext cx="0" cy="2883458"/>
          </a:xfrm>
          <a:prstGeom prst="line">
            <a:avLst/>
          </a:prstGeom>
          <a:ln w="19050" cap="flat">
            <a:solidFill>
              <a:srgbClr val="FF66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23788" y="2039712"/>
            <a:ext cx="0" cy="2112506"/>
          </a:xfrm>
          <a:prstGeom prst="line">
            <a:avLst/>
          </a:prstGeom>
          <a:ln w="19050" cap="flat">
            <a:solidFill>
              <a:srgbClr val="FF66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399520" y="2306609"/>
            <a:ext cx="0" cy="1845609"/>
          </a:xfrm>
          <a:prstGeom prst="line">
            <a:avLst/>
          </a:prstGeom>
          <a:ln w="19050" cap="flat">
            <a:solidFill>
              <a:srgbClr val="FF6600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19760" r="17536" b="8857"/>
          <a:stretch/>
        </p:blipFill>
        <p:spPr bwMode="auto">
          <a:xfrm>
            <a:off x="3779912" y="4534070"/>
            <a:ext cx="2664296" cy="17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1142" y="4725144"/>
            <a:ext cx="1638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dirty="0" smtClean="0"/>
              <a:t>Покрывает </a:t>
            </a:r>
            <a:r>
              <a:rPr lang="ru-RU" sz="2000" dirty="0" smtClean="0">
                <a:solidFill>
                  <a:srgbClr val="FF0000"/>
                </a:solidFill>
              </a:rPr>
              <a:t>три серии </a:t>
            </a:r>
            <a:r>
              <a:rPr lang="ru-RU" sz="2000" dirty="0" smtClean="0"/>
              <a:t>условных аналогов!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063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5875" cap="flat">
          <a:solidFill>
            <a:srgbClr val="002060"/>
          </a:solidFill>
          <a:prstDash val="dash"/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604</Words>
  <Application>Microsoft Office PowerPoint</Application>
  <PresentationFormat>Экран (4:3)</PresentationFormat>
  <Paragraphs>112</Paragraphs>
  <Slides>11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lastModifiedBy/>
  <cp:revision>1437</cp:revision>
  <dcterms:created xsi:type="dcterms:W3CDTF">2012-05-15T11:43:50Z</dcterms:created>
  <dcterms:modified xsi:type="dcterms:W3CDTF">2014-04-22T07:55:04Z</dcterms:modified>
</cp:coreProperties>
</file>